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296" r:id="rId6"/>
    <p:sldId id="306" r:id="rId7"/>
    <p:sldId id="259" r:id="rId8"/>
    <p:sldId id="317" r:id="rId9"/>
    <p:sldId id="294" r:id="rId10"/>
    <p:sldId id="307" r:id="rId11"/>
    <p:sldId id="324" r:id="rId12"/>
    <p:sldId id="309" r:id="rId13"/>
    <p:sldId id="321" r:id="rId14"/>
    <p:sldId id="322" r:id="rId15"/>
    <p:sldId id="323" r:id="rId16"/>
    <p:sldId id="316" r:id="rId17"/>
    <p:sldId id="315" r:id="rId18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879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#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ru-MO"/>
          </a:defPPr>
        </a:lstStyle>
        <a:p>
          <a:pPr rtl="0"/>
          <a:endParaRPr lang="ru-MO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Зима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Весна 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Лето 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Осень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2359DD7-1BFB-4900-BAE6-6084F2F57988}" type="pres">
      <dgm:prSet presAssocID="{73D947E0-108F-4D20-A71E-3CF329F97212}" presName="desTx" presStyleLbl="alignAccFollowNode1" presStyleIdx="0" presStyleCnt="4" custScaleY="173526" custLinFactNeighborY="1320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FEB85EB-D046-4CDB-8A62-BBCE260C4490}" type="pres">
      <dgm:prSet presAssocID="{B1AFA1AF-0FF8-45B3-A6D0-0E255A2F637D}" presName="desTx" presStyleLbl="alignAccFollowNode1" presStyleIdx="1" presStyleCnt="4" custScaleY="173526" custLinFactNeighborX="2120" custLinFactNeighborY="13200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B5FE59C-B471-448A-AA7A-B526DCC4D4CA}" type="pres">
      <dgm:prSet presAssocID="{E9682B4F-0217-4B50-923E-C104AA24290F}" presName="desTx" presStyleLbl="alignAccFollowNode1" presStyleIdx="2" presStyleCnt="4" custScaleY="173526" custLinFactNeighborY="13200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42A8BDE-B838-475D-AFDE-17B60D744AB6}" type="pres">
      <dgm:prSet presAssocID="{4F85505A-81B6-4FDA-A144-900B71DAD946}" presName="desTx" presStyleLbl="alignAccFollowNode1" presStyleIdx="3" presStyleCnt="4" custScaleY="173526" custLinFactNeighborY="13200">
        <dgm:presLayoutVars/>
      </dgm:prSet>
      <dgm:spPr/>
    </dgm:pt>
  </dgm:ptLst>
  <dgm:cxnLst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B7F6ED6E-855A-4A7B-AE18-3BD04546002C}" type="presOf" srcId="{B1AFA1AF-0FF8-45B3-A6D0-0E255A2F637D}" destId="{C4F84DEA-2002-4D32-8E80-70EEE05E345A}" srcOrd="0" destOrd="0" presId="urn:microsoft.com/office/officeart/2016/7/layout/HorizontalActionList#1"/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77A55366-077C-403B-A9E1-B9C6B5CA3288}" type="presOf" srcId="{73D947E0-108F-4D20-A71E-3CF329F97212}" destId="{BDBD7220-3F85-45D2-BED6-5BBFBC23EAE3}" srcOrd="0" destOrd="0" presId="urn:microsoft.com/office/officeart/2016/7/layout/HorizontalActionList#1"/>
    <dgm:cxn modelId="{6291F24F-B536-4688-99BC-6A4CB5E15E15}" type="presOf" srcId="{4F85505A-81B6-4FDA-A144-900B71DAD946}" destId="{4132ECB1-6BEF-4935-AFA3-B2EAA48FDE7E}" srcOrd="0" destOrd="0" presId="urn:microsoft.com/office/officeart/2016/7/layout/HorizontalActionList#1"/>
    <dgm:cxn modelId="{825BC9D8-F515-4FBF-8CF8-23CD32968E1D}" type="presOf" srcId="{0DD8915E-DC14-41D6-9BB5-F49E1C265163}" destId="{E4B4F7C4-5024-45F0-9FD7-C5068A1AE6C4}" srcOrd="0" destOrd="0" presId="urn:microsoft.com/office/officeart/2016/7/layout/HorizontalActionList#1"/>
    <dgm:cxn modelId="{110097B3-0B24-42EE-9C79-845C028B379B}" type="presOf" srcId="{E9682B4F-0217-4B50-923E-C104AA24290F}" destId="{49B7F8FA-D256-41EF-9327-52A3551D9A60}" srcOrd="0" destOrd="0" presId="urn:microsoft.com/office/officeart/2016/7/layout/HorizontalActionList#1"/>
    <dgm:cxn modelId="{E9D2B9D9-3B26-471C-AF45-E02D1C258CD3}" type="presParOf" srcId="{E4B4F7C4-5024-45F0-9FD7-C5068A1AE6C4}" destId="{473E2436-1BC1-4A6C-8568-5C38418F52D1}" srcOrd="0" destOrd="0" presId="urn:microsoft.com/office/officeart/2016/7/layout/HorizontalActionList#1"/>
    <dgm:cxn modelId="{A151C920-5872-4C88-8534-922E9C800B9B}" type="presParOf" srcId="{473E2436-1BC1-4A6C-8568-5C38418F52D1}" destId="{BDBD7220-3F85-45D2-BED6-5BBFBC23EAE3}" srcOrd="0" destOrd="0" presId="urn:microsoft.com/office/officeart/2016/7/layout/HorizontalActionList#1"/>
    <dgm:cxn modelId="{45373909-AB37-4D9A-936C-DC8447BC111D}" type="presParOf" srcId="{473E2436-1BC1-4A6C-8568-5C38418F52D1}" destId="{22359DD7-1BFB-4900-BAE6-6084F2F57988}" srcOrd="1" destOrd="0" presId="urn:microsoft.com/office/officeart/2016/7/layout/HorizontalActionList#1"/>
    <dgm:cxn modelId="{CFC7E7C1-85BC-47FC-BC11-D0BACA8440B9}" type="presParOf" srcId="{E4B4F7C4-5024-45F0-9FD7-C5068A1AE6C4}" destId="{38C65349-0C40-499F-9765-B6F38C2DC3C3}" srcOrd="1" destOrd="0" presId="urn:microsoft.com/office/officeart/2016/7/layout/HorizontalActionList#1"/>
    <dgm:cxn modelId="{86FF1107-69E9-4310-A0D8-2BF61292A72B}" type="presParOf" srcId="{E4B4F7C4-5024-45F0-9FD7-C5068A1AE6C4}" destId="{C6650FDC-3601-45F5-9125-6E3F90A53F8A}" srcOrd="2" destOrd="0" presId="urn:microsoft.com/office/officeart/2016/7/layout/HorizontalActionList#1"/>
    <dgm:cxn modelId="{1C7F1C64-2F3D-4695-A56C-92B1B848B0C2}" type="presParOf" srcId="{C6650FDC-3601-45F5-9125-6E3F90A53F8A}" destId="{C4F84DEA-2002-4D32-8E80-70EEE05E345A}" srcOrd="0" destOrd="0" presId="urn:microsoft.com/office/officeart/2016/7/layout/HorizontalActionList#1"/>
    <dgm:cxn modelId="{DC59A3FF-666D-48A7-B3BE-98A9F829402D}" type="presParOf" srcId="{C6650FDC-3601-45F5-9125-6E3F90A53F8A}" destId="{4FEB85EB-D046-4CDB-8A62-BBCE260C4490}" srcOrd="1" destOrd="0" presId="urn:microsoft.com/office/officeart/2016/7/layout/HorizontalActionList#1"/>
    <dgm:cxn modelId="{AAE65B9C-F662-4FAA-8FDB-82E7FB86BB24}" type="presParOf" srcId="{E4B4F7C4-5024-45F0-9FD7-C5068A1AE6C4}" destId="{40F59683-723F-44D1-8379-95635EED1AA8}" srcOrd="3" destOrd="0" presId="urn:microsoft.com/office/officeart/2016/7/layout/HorizontalActionList#1"/>
    <dgm:cxn modelId="{F5BE37E3-59D0-4D56-B08C-9B1D93695802}" type="presParOf" srcId="{E4B4F7C4-5024-45F0-9FD7-C5068A1AE6C4}" destId="{BB2E4F65-C461-40C3-BC82-6A29AA851F44}" srcOrd="4" destOrd="0" presId="urn:microsoft.com/office/officeart/2016/7/layout/HorizontalActionList#1"/>
    <dgm:cxn modelId="{1FC3B8DB-8632-4AA8-99E5-4F0C12504130}" type="presParOf" srcId="{BB2E4F65-C461-40C3-BC82-6A29AA851F44}" destId="{49B7F8FA-D256-41EF-9327-52A3551D9A60}" srcOrd="0" destOrd="0" presId="urn:microsoft.com/office/officeart/2016/7/layout/HorizontalActionList#1"/>
    <dgm:cxn modelId="{03A1CBF9-FFCE-4B8C-9850-8B297556CCF4}" type="presParOf" srcId="{BB2E4F65-C461-40C3-BC82-6A29AA851F44}" destId="{6B5FE59C-B471-448A-AA7A-B526DCC4D4CA}" srcOrd="1" destOrd="0" presId="urn:microsoft.com/office/officeart/2016/7/layout/HorizontalActionList#1"/>
    <dgm:cxn modelId="{BAB9C1C4-8A05-4AE7-B42E-55875981524E}" type="presParOf" srcId="{E4B4F7C4-5024-45F0-9FD7-C5068A1AE6C4}" destId="{A91542D9-4FB3-4302-AD03-3D6EF82E6748}" srcOrd="5" destOrd="0" presId="urn:microsoft.com/office/officeart/2016/7/layout/HorizontalActionList#1"/>
    <dgm:cxn modelId="{F7DEAAC8-FCAD-4F6B-92BD-91B8342F3277}" type="presParOf" srcId="{E4B4F7C4-5024-45F0-9FD7-C5068A1AE6C4}" destId="{1A7C3045-2DAF-4A19-82DB-79436B2E4575}" srcOrd="6" destOrd="0" presId="urn:microsoft.com/office/officeart/2016/7/layout/HorizontalActionList#1"/>
    <dgm:cxn modelId="{13555CA3-20BE-41F8-BD09-0BA8CEE1C702}" type="presParOf" srcId="{1A7C3045-2DAF-4A19-82DB-79436B2E4575}" destId="{4132ECB1-6BEF-4935-AFA3-B2EAA48FDE7E}" srcOrd="0" destOrd="0" presId="urn:microsoft.com/office/officeart/2016/7/layout/HorizontalActionList#1"/>
    <dgm:cxn modelId="{0848E8B2-6BD5-4CB6-B7E0-F8F1B1F78E2F}" type="presParOf" srcId="{1A7C3045-2DAF-4A19-82DB-79436B2E4575}" destId="{C42A8BDE-B838-475D-AFDE-17B60D744AB6}" srcOrd="1" destOrd="0" presId="urn:microsoft.com/office/officeart/2016/7/layout/HorizontalAction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#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ru-MO"/>
          </a:defPPr>
        </a:lstStyle>
        <a:p>
          <a:pPr rtl="0"/>
          <a:endParaRPr lang="ru-MO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Бумажные куклы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Творческая активность</a:t>
          </a:r>
        </a:p>
        <a:p>
          <a:pPr rtl="0"/>
          <a:r>
            <a:rPr lang="ru-RU" sz="14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Развитие интеллекта</a:t>
          </a: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Неваляшка 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Сопоставлять действия</a:t>
          </a:r>
        </a:p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зрения, слух, движения</a:t>
          </a:r>
        </a:p>
        <a:p>
          <a:pPr rtl="0"/>
          <a:endParaRPr lang="ru-RU" sz="14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Матрешка  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Различение пропорций </a:t>
          </a:r>
        </a:p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Развитие речи</a:t>
          </a:r>
        </a:p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Счет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FEB4A941-E9FA-4A86-A673-85FF34B35F20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Образец для подражания</a:t>
          </a:r>
        </a:p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Культура поведения</a:t>
          </a: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Статуэтки 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2359DD7-1BFB-4900-BAE6-6084F2F57988}" type="pres">
      <dgm:prSet presAssocID="{73D947E0-108F-4D20-A71E-3CF329F97212}" presName="desTx" presStyleLbl="alignAccFollowNode1" presStyleIdx="0" presStyleCnt="4" custScaleY="173526" custLinFactNeighborY="13200">
        <dgm:presLayoutVars/>
      </dgm:prSet>
      <dgm:spPr/>
      <dgm:t>
        <a:bodyPr/>
        <a:lstStyle/>
        <a:p>
          <a:endParaRPr lang="ru-RU"/>
        </a:p>
      </dgm:t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FEB85EB-D046-4CDB-8A62-BBCE260C4490}" type="pres">
      <dgm:prSet presAssocID="{B1AFA1AF-0FF8-45B3-A6D0-0E255A2F637D}" presName="desTx" presStyleLbl="alignAccFollowNode1" presStyleIdx="1" presStyleCnt="4" custScaleY="173526" custLinFactNeighborY="13200">
        <dgm:presLayoutVars/>
      </dgm:prSet>
      <dgm:spPr/>
      <dgm:t>
        <a:bodyPr/>
        <a:lstStyle/>
        <a:p>
          <a:endParaRPr lang="ru-RU"/>
        </a:p>
      </dgm:t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B5FE59C-B471-448A-AA7A-B526DCC4D4CA}" type="pres">
      <dgm:prSet presAssocID="{E9682B4F-0217-4B50-923E-C104AA24290F}" presName="desTx" presStyleLbl="alignAccFollowNode1" presStyleIdx="2" presStyleCnt="4" custScaleY="173526" custLinFactNeighborY="13200">
        <dgm:presLayoutVars/>
      </dgm:prSet>
      <dgm:spPr/>
      <dgm:t>
        <a:bodyPr/>
        <a:lstStyle/>
        <a:p>
          <a:endParaRPr lang="ru-RU"/>
        </a:p>
      </dgm:t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42A8BDE-B838-475D-AFDE-17B60D744AB6}" type="pres">
      <dgm:prSet presAssocID="{4F85505A-81B6-4FDA-A144-900B71DAD946}" presName="desTx" presStyleLbl="alignAccFollowNode1" presStyleIdx="3" presStyleCnt="4" custScaleY="173526" custLinFactNeighborY="13200">
        <dgm:presLayoutVars/>
      </dgm:prSet>
      <dgm:spPr/>
      <dgm:t>
        <a:bodyPr/>
        <a:lstStyle/>
        <a:p>
          <a:endParaRPr lang="ru-RU"/>
        </a:p>
      </dgm:t>
    </dgm:pt>
  </dgm:ptLst>
  <dgm:cxnLst>
    <dgm:cxn modelId="{36A4EED2-16DE-4F21-9B57-BD053CD7ED3D}" type="presOf" srcId="{FEB4A941-E9FA-4A86-A673-85FF34B35F20}" destId="{C42A8BDE-B838-475D-AFDE-17B60D744AB6}" srcOrd="0" destOrd="0" presId="urn:microsoft.com/office/officeart/2016/7/layout/HorizontalActionList#1"/>
    <dgm:cxn modelId="{8CB96BD1-8B01-481A-B525-C5C507C9951C}" type="presOf" srcId="{0EC0C300-11E4-45CF-8418-973585107209}" destId="{6B5FE59C-B471-448A-AA7A-B526DCC4D4CA}" srcOrd="0" destOrd="0" presId="urn:microsoft.com/office/officeart/2016/7/layout/HorizontalActionList#1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1826907-E438-4A1B-A800-F181C547104F}" type="presOf" srcId="{30A490C8-22B4-4D68-875C-0F0DE2FF864D}" destId="{22359DD7-1BFB-4900-BAE6-6084F2F57988}" srcOrd="0" destOrd="0" presId="urn:microsoft.com/office/officeart/2016/7/layout/HorizontalActionList#1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B7F6ED6E-855A-4A7B-AE18-3BD04546002C}" type="presOf" srcId="{B1AFA1AF-0FF8-45B3-A6D0-0E255A2F637D}" destId="{C4F84DEA-2002-4D32-8E80-70EEE05E345A}" srcOrd="0" destOrd="0" presId="urn:microsoft.com/office/officeart/2016/7/layout/HorizontalActionList#1"/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77A55366-077C-403B-A9E1-B9C6B5CA3288}" type="presOf" srcId="{73D947E0-108F-4D20-A71E-3CF329F97212}" destId="{BDBD7220-3F85-45D2-BED6-5BBFBC23EAE3}" srcOrd="0" destOrd="0" presId="urn:microsoft.com/office/officeart/2016/7/layout/HorizontalActionList#1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BF1349D4-34AE-476D-8D7B-F3ABAB74304F}" type="presOf" srcId="{50418D2B-9486-42DE-AFDD-1D31420040FF}" destId="{4FEB85EB-D046-4CDB-8A62-BBCE260C4490}" srcOrd="0" destOrd="0" presId="urn:microsoft.com/office/officeart/2016/7/layout/HorizontalActionList#1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6291F24F-B536-4688-99BC-6A4CB5E15E15}" type="presOf" srcId="{4F85505A-81B6-4FDA-A144-900B71DAD946}" destId="{4132ECB1-6BEF-4935-AFA3-B2EAA48FDE7E}" srcOrd="0" destOrd="0" presId="urn:microsoft.com/office/officeart/2016/7/layout/HorizontalActionList#1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825BC9D8-F515-4FBF-8CF8-23CD32968E1D}" type="presOf" srcId="{0DD8915E-DC14-41D6-9BB5-F49E1C265163}" destId="{E4B4F7C4-5024-45F0-9FD7-C5068A1AE6C4}" srcOrd="0" destOrd="0" presId="urn:microsoft.com/office/officeart/2016/7/layout/HorizontalActionList#1"/>
    <dgm:cxn modelId="{110097B3-0B24-42EE-9C79-845C028B379B}" type="presOf" srcId="{E9682B4F-0217-4B50-923E-C104AA24290F}" destId="{49B7F8FA-D256-41EF-9327-52A3551D9A60}" srcOrd="0" destOrd="0" presId="urn:microsoft.com/office/officeart/2016/7/layout/HorizontalActionList#1"/>
    <dgm:cxn modelId="{E9D2B9D9-3B26-471C-AF45-E02D1C258CD3}" type="presParOf" srcId="{E4B4F7C4-5024-45F0-9FD7-C5068A1AE6C4}" destId="{473E2436-1BC1-4A6C-8568-5C38418F52D1}" srcOrd="0" destOrd="0" presId="urn:microsoft.com/office/officeart/2016/7/layout/HorizontalActionList#1"/>
    <dgm:cxn modelId="{A151C920-5872-4C88-8534-922E9C800B9B}" type="presParOf" srcId="{473E2436-1BC1-4A6C-8568-5C38418F52D1}" destId="{BDBD7220-3F85-45D2-BED6-5BBFBC23EAE3}" srcOrd="0" destOrd="0" presId="urn:microsoft.com/office/officeart/2016/7/layout/HorizontalActionList#1"/>
    <dgm:cxn modelId="{45373909-AB37-4D9A-936C-DC8447BC111D}" type="presParOf" srcId="{473E2436-1BC1-4A6C-8568-5C38418F52D1}" destId="{22359DD7-1BFB-4900-BAE6-6084F2F57988}" srcOrd="1" destOrd="0" presId="urn:microsoft.com/office/officeart/2016/7/layout/HorizontalActionList#1"/>
    <dgm:cxn modelId="{CFC7E7C1-85BC-47FC-BC11-D0BACA8440B9}" type="presParOf" srcId="{E4B4F7C4-5024-45F0-9FD7-C5068A1AE6C4}" destId="{38C65349-0C40-499F-9765-B6F38C2DC3C3}" srcOrd="1" destOrd="0" presId="urn:microsoft.com/office/officeart/2016/7/layout/HorizontalActionList#1"/>
    <dgm:cxn modelId="{86FF1107-69E9-4310-A0D8-2BF61292A72B}" type="presParOf" srcId="{E4B4F7C4-5024-45F0-9FD7-C5068A1AE6C4}" destId="{C6650FDC-3601-45F5-9125-6E3F90A53F8A}" srcOrd="2" destOrd="0" presId="urn:microsoft.com/office/officeart/2016/7/layout/HorizontalActionList#1"/>
    <dgm:cxn modelId="{1C7F1C64-2F3D-4695-A56C-92B1B848B0C2}" type="presParOf" srcId="{C6650FDC-3601-45F5-9125-6E3F90A53F8A}" destId="{C4F84DEA-2002-4D32-8E80-70EEE05E345A}" srcOrd="0" destOrd="0" presId="urn:microsoft.com/office/officeart/2016/7/layout/HorizontalActionList#1"/>
    <dgm:cxn modelId="{DC59A3FF-666D-48A7-B3BE-98A9F829402D}" type="presParOf" srcId="{C6650FDC-3601-45F5-9125-6E3F90A53F8A}" destId="{4FEB85EB-D046-4CDB-8A62-BBCE260C4490}" srcOrd="1" destOrd="0" presId="urn:microsoft.com/office/officeart/2016/7/layout/HorizontalActionList#1"/>
    <dgm:cxn modelId="{AAE65B9C-F662-4FAA-8FDB-82E7FB86BB24}" type="presParOf" srcId="{E4B4F7C4-5024-45F0-9FD7-C5068A1AE6C4}" destId="{40F59683-723F-44D1-8379-95635EED1AA8}" srcOrd="3" destOrd="0" presId="urn:microsoft.com/office/officeart/2016/7/layout/HorizontalActionList#1"/>
    <dgm:cxn modelId="{F5BE37E3-59D0-4D56-B08C-9B1D93695802}" type="presParOf" srcId="{E4B4F7C4-5024-45F0-9FD7-C5068A1AE6C4}" destId="{BB2E4F65-C461-40C3-BC82-6A29AA851F44}" srcOrd="4" destOrd="0" presId="urn:microsoft.com/office/officeart/2016/7/layout/HorizontalActionList#1"/>
    <dgm:cxn modelId="{1FC3B8DB-8632-4AA8-99E5-4F0C12504130}" type="presParOf" srcId="{BB2E4F65-C461-40C3-BC82-6A29AA851F44}" destId="{49B7F8FA-D256-41EF-9327-52A3551D9A60}" srcOrd="0" destOrd="0" presId="urn:microsoft.com/office/officeart/2016/7/layout/HorizontalActionList#1"/>
    <dgm:cxn modelId="{03A1CBF9-FFCE-4B8C-9850-8B297556CCF4}" type="presParOf" srcId="{BB2E4F65-C461-40C3-BC82-6A29AA851F44}" destId="{6B5FE59C-B471-448A-AA7A-B526DCC4D4CA}" srcOrd="1" destOrd="0" presId="urn:microsoft.com/office/officeart/2016/7/layout/HorizontalActionList#1"/>
    <dgm:cxn modelId="{BAB9C1C4-8A05-4AE7-B42E-55875981524E}" type="presParOf" srcId="{E4B4F7C4-5024-45F0-9FD7-C5068A1AE6C4}" destId="{A91542D9-4FB3-4302-AD03-3D6EF82E6748}" srcOrd="5" destOrd="0" presId="urn:microsoft.com/office/officeart/2016/7/layout/HorizontalActionList#1"/>
    <dgm:cxn modelId="{F7DEAAC8-FCAD-4F6B-92BD-91B8342F3277}" type="presParOf" srcId="{E4B4F7C4-5024-45F0-9FD7-C5068A1AE6C4}" destId="{1A7C3045-2DAF-4A19-82DB-79436B2E4575}" srcOrd="6" destOrd="0" presId="urn:microsoft.com/office/officeart/2016/7/layout/HorizontalActionList#1"/>
    <dgm:cxn modelId="{13555CA3-20BE-41F8-BD09-0BA8CEE1C702}" type="presParOf" srcId="{1A7C3045-2DAF-4A19-82DB-79436B2E4575}" destId="{4132ECB1-6BEF-4935-AFA3-B2EAA48FDE7E}" srcOrd="0" destOrd="0" presId="urn:microsoft.com/office/officeart/2016/7/layout/HorizontalActionList#1"/>
    <dgm:cxn modelId="{0848E8B2-6BD5-4CB6-B7E0-F8F1B1F78E2F}" type="presParOf" srcId="{1A7C3045-2DAF-4A19-82DB-79436B2E4575}" destId="{C42A8BDE-B838-475D-AFDE-17B60D744AB6}" srcOrd="1" destOrd="0" presId="urn:microsoft.com/office/officeart/2016/7/layout/HorizontalAction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#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ru-MO"/>
          </a:defPPr>
        </a:lstStyle>
        <a:p>
          <a:pPr rtl="0"/>
          <a:endParaRPr lang="ru-MO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Я мама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фото</a:t>
          </a: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Пупс  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фото</a:t>
          </a:r>
        </a:p>
        <a:p>
          <a:pPr rtl="0"/>
          <a:endParaRPr lang="ru-RU" sz="14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Строитель   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фото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FEB4A941-E9FA-4A86-A673-85FF34B35F20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фото</a:t>
          </a: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Семья  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2359DD7-1BFB-4900-BAE6-6084F2F57988}" type="pres">
      <dgm:prSet presAssocID="{73D947E0-108F-4D20-A71E-3CF329F97212}" presName="desTx" presStyleLbl="alignAccFollowNode1" presStyleIdx="0" presStyleCnt="4" custScaleY="173526" custLinFactNeighborY="13200">
        <dgm:presLayoutVars/>
      </dgm:prSet>
      <dgm:spPr/>
      <dgm:t>
        <a:bodyPr/>
        <a:lstStyle/>
        <a:p>
          <a:endParaRPr lang="ru-RU"/>
        </a:p>
      </dgm:t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FEB85EB-D046-4CDB-8A62-BBCE260C4490}" type="pres">
      <dgm:prSet presAssocID="{B1AFA1AF-0FF8-45B3-A6D0-0E255A2F637D}" presName="desTx" presStyleLbl="alignAccFollowNode1" presStyleIdx="1" presStyleCnt="4" custScaleY="173526" custLinFactNeighborY="13200">
        <dgm:presLayoutVars/>
      </dgm:prSet>
      <dgm:spPr/>
      <dgm:t>
        <a:bodyPr/>
        <a:lstStyle/>
        <a:p>
          <a:endParaRPr lang="ru-RU"/>
        </a:p>
      </dgm:t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B5FE59C-B471-448A-AA7A-B526DCC4D4CA}" type="pres">
      <dgm:prSet presAssocID="{E9682B4F-0217-4B50-923E-C104AA24290F}" presName="desTx" presStyleLbl="alignAccFollowNode1" presStyleIdx="2" presStyleCnt="4" custScaleY="173526" custLinFactNeighborY="13200">
        <dgm:presLayoutVars/>
      </dgm:prSet>
      <dgm:spPr/>
      <dgm:t>
        <a:bodyPr/>
        <a:lstStyle/>
        <a:p>
          <a:endParaRPr lang="ru-RU"/>
        </a:p>
      </dgm:t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42A8BDE-B838-475D-AFDE-17B60D744AB6}" type="pres">
      <dgm:prSet presAssocID="{4F85505A-81B6-4FDA-A144-900B71DAD946}" presName="desTx" presStyleLbl="alignAccFollowNode1" presStyleIdx="3" presStyleCnt="4" custScaleY="173526" custLinFactNeighborY="13200">
        <dgm:presLayoutVars/>
      </dgm:prSet>
      <dgm:spPr/>
      <dgm:t>
        <a:bodyPr/>
        <a:lstStyle/>
        <a:p>
          <a:endParaRPr lang="ru-RU"/>
        </a:p>
      </dgm:t>
    </dgm:pt>
  </dgm:ptLst>
  <dgm:cxnLst>
    <dgm:cxn modelId="{36A4EED2-16DE-4F21-9B57-BD053CD7ED3D}" type="presOf" srcId="{FEB4A941-E9FA-4A86-A673-85FF34B35F20}" destId="{C42A8BDE-B838-475D-AFDE-17B60D744AB6}" srcOrd="0" destOrd="0" presId="urn:microsoft.com/office/officeart/2016/7/layout/HorizontalActionList#1"/>
    <dgm:cxn modelId="{8CB96BD1-8B01-481A-B525-C5C507C9951C}" type="presOf" srcId="{0EC0C300-11E4-45CF-8418-973585107209}" destId="{6B5FE59C-B471-448A-AA7A-B526DCC4D4CA}" srcOrd="0" destOrd="0" presId="urn:microsoft.com/office/officeart/2016/7/layout/HorizontalActionList#1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1826907-E438-4A1B-A800-F181C547104F}" type="presOf" srcId="{30A490C8-22B4-4D68-875C-0F0DE2FF864D}" destId="{22359DD7-1BFB-4900-BAE6-6084F2F57988}" srcOrd="0" destOrd="0" presId="urn:microsoft.com/office/officeart/2016/7/layout/HorizontalActionList#1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B7F6ED6E-855A-4A7B-AE18-3BD04546002C}" type="presOf" srcId="{B1AFA1AF-0FF8-45B3-A6D0-0E255A2F637D}" destId="{C4F84DEA-2002-4D32-8E80-70EEE05E345A}" srcOrd="0" destOrd="0" presId="urn:microsoft.com/office/officeart/2016/7/layout/HorizontalActionList#1"/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77A55366-077C-403B-A9E1-B9C6B5CA3288}" type="presOf" srcId="{73D947E0-108F-4D20-A71E-3CF329F97212}" destId="{BDBD7220-3F85-45D2-BED6-5BBFBC23EAE3}" srcOrd="0" destOrd="0" presId="urn:microsoft.com/office/officeart/2016/7/layout/HorizontalActionList#1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BF1349D4-34AE-476D-8D7B-F3ABAB74304F}" type="presOf" srcId="{50418D2B-9486-42DE-AFDD-1D31420040FF}" destId="{4FEB85EB-D046-4CDB-8A62-BBCE260C4490}" srcOrd="0" destOrd="0" presId="urn:microsoft.com/office/officeart/2016/7/layout/HorizontalActionList#1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6291F24F-B536-4688-99BC-6A4CB5E15E15}" type="presOf" srcId="{4F85505A-81B6-4FDA-A144-900B71DAD946}" destId="{4132ECB1-6BEF-4935-AFA3-B2EAA48FDE7E}" srcOrd="0" destOrd="0" presId="urn:microsoft.com/office/officeart/2016/7/layout/HorizontalActionList#1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825BC9D8-F515-4FBF-8CF8-23CD32968E1D}" type="presOf" srcId="{0DD8915E-DC14-41D6-9BB5-F49E1C265163}" destId="{E4B4F7C4-5024-45F0-9FD7-C5068A1AE6C4}" srcOrd="0" destOrd="0" presId="urn:microsoft.com/office/officeart/2016/7/layout/HorizontalActionList#1"/>
    <dgm:cxn modelId="{110097B3-0B24-42EE-9C79-845C028B379B}" type="presOf" srcId="{E9682B4F-0217-4B50-923E-C104AA24290F}" destId="{49B7F8FA-D256-41EF-9327-52A3551D9A60}" srcOrd="0" destOrd="0" presId="urn:microsoft.com/office/officeart/2016/7/layout/HorizontalActionList#1"/>
    <dgm:cxn modelId="{E9D2B9D9-3B26-471C-AF45-E02D1C258CD3}" type="presParOf" srcId="{E4B4F7C4-5024-45F0-9FD7-C5068A1AE6C4}" destId="{473E2436-1BC1-4A6C-8568-5C38418F52D1}" srcOrd="0" destOrd="0" presId="urn:microsoft.com/office/officeart/2016/7/layout/HorizontalActionList#1"/>
    <dgm:cxn modelId="{A151C920-5872-4C88-8534-922E9C800B9B}" type="presParOf" srcId="{473E2436-1BC1-4A6C-8568-5C38418F52D1}" destId="{BDBD7220-3F85-45D2-BED6-5BBFBC23EAE3}" srcOrd="0" destOrd="0" presId="urn:microsoft.com/office/officeart/2016/7/layout/HorizontalActionList#1"/>
    <dgm:cxn modelId="{45373909-AB37-4D9A-936C-DC8447BC111D}" type="presParOf" srcId="{473E2436-1BC1-4A6C-8568-5C38418F52D1}" destId="{22359DD7-1BFB-4900-BAE6-6084F2F57988}" srcOrd="1" destOrd="0" presId="urn:microsoft.com/office/officeart/2016/7/layout/HorizontalActionList#1"/>
    <dgm:cxn modelId="{CFC7E7C1-85BC-47FC-BC11-D0BACA8440B9}" type="presParOf" srcId="{E4B4F7C4-5024-45F0-9FD7-C5068A1AE6C4}" destId="{38C65349-0C40-499F-9765-B6F38C2DC3C3}" srcOrd="1" destOrd="0" presId="urn:microsoft.com/office/officeart/2016/7/layout/HorizontalActionList#1"/>
    <dgm:cxn modelId="{86FF1107-69E9-4310-A0D8-2BF61292A72B}" type="presParOf" srcId="{E4B4F7C4-5024-45F0-9FD7-C5068A1AE6C4}" destId="{C6650FDC-3601-45F5-9125-6E3F90A53F8A}" srcOrd="2" destOrd="0" presId="urn:microsoft.com/office/officeart/2016/7/layout/HorizontalActionList#1"/>
    <dgm:cxn modelId="{1C7F1C64-2F3D-4695-A56C-92B1B848B0C2}" type="presParOf" srcId="{C6650FDC-3601-45F5-9125-6E3F90A53F8A}" destId="{C4F84DEA-2002-4D32-8E80-70EEE05E345A}" srcOrd="0" destOrd="0" presId="urn:microsoft.com/office/officeart/2016/7/layout/HorizontalActionList#1"/>
    <dgm:cxn modelId="{DC59A3FF-666D-48A7-B3BE-98A9F829402D}" type="presParOf" srcId="{C6650FDC-3601-45F5-9125-6E3F90A53F8A}" destId="{4FEB85EB-D046-4CDB-8A62-BBCE260C4490}" srcOrd="1" destOrd="0" presId="urn:microsoft.com/office/officeart/2016/7/layout/HorizontalActionList#1"/>
    <dgm:cxn modelId="{AAE65B9C-F662-4FAA-8FDB-82E7FB86BB24}" type="presParOf" srcId="{E4B4F7C4-5024-45F0-9FD7-C5068A1AE6C4}" destId="{40F59683-723F-44D1-8379-95635EED1AA8}" srcOrd="3" destOrd="0" presId="urn:microsoft.com/office/officeart/2016/7/layout/HorizontalActionList#1"/>
    <dgm:cxn modelId="{F5BE37E3-59D0-4D56-B08C-9B1D93695802}" type="presParOf" srcId="{E4B4F7C4-5024-45F0-9FD7-C5068A1AE6C4}" destId="{BB2E4F65-C461-40C3-BC82-6A29AA851F44}" srcOrd="4" destOrd="0" presId="urn:microsoft.com/office/officeart/2016/7/layout/HorizontalActionList#1"/>
    <dgm:cxn modelId="{1FC3B8DB-8632-4AA8-99E5-4F0C12504130}" type="presParOf" srcId="{BB2E4F65-C461-40C3-BC82-6A29AA851F44}" destId="{49B7F8FA-D256-41EF-9327-52A3551D9A60}" srcOrd="0" destOrd="0" presId="urn:microsoft.com/office/officeart/2016/7/layout/HorizontalActionList#1"/>
    <dgm:cxn modelId="{03A1CBF9-FFCE-4B8C-9850-8B297556CCF4}" type="presParOf" srcId="{BB2E4F65-C461-40C3-BC82-6A29AA851F44}" destId="{6B5FE59C-B471-448A-AA7A-B526DCC4D4CA}" srcOrd="1" destOrd="0" presId="urn:microsoft.com/office/officeart/2016/7/layout/HorizontalActionList#1"/>
    <dgm:cxn modelId="{BAB9C1C4-8A05-4AE7-B42E-55875981524E}" type="presParOf" srcId="{E4B4F7C4-5024-45F0-9FD7-C5068A1AE6C4}" destId="{A91542D9-4FB3-4302-AD03-3D6EF82E6748}" srcOrd="5" destOrd="0" presId="urn:microsoft.com/office/officeart/2016/7/layout/HorizontalActionList#1"/>
    <dgm:cxn modelId="{F7DEAAC8-FCAD-4F6B-92BD-91B8342F3277}" type="presParOf" srcId="{E4B4F7C4-5024-45F0-9FD7-C5068A1AE6C4}" destId="{1A7C3045-2DAF-4A19-82DB-79436B2E4575}" srcOrd="6" destOrd="0" presId="urn:microsoft.com/office/officeart/2016/7/layout/HorizontalActionList#1"/>
    <dgm:cxn modelId="{13555CA3-20BE-41F8-BD09-0BA8CEE1C702}" type="presParOf" srcId="{1A7C3045-2DAF-4A19-82DB-79436B2E4575}" destId="{4132ECB1-6BEF-4935-AFA3-B2EAA48FDE7E}" srcOrd="0" destOrd="0" presId="urn:microsoft.com/office/officeart/2016/7/layout/HorizontalActionList#1"/>
    <dgm:cxn modelId="{0848E8B2-6BD5-4CB6-B7E0-F8F1B1F78E2F}" type="presParOf" srcId="{1A7C3045-2DAF-4A19-82DB-79436B2E4575}" destId="{C42A8BDE-B838-475D-AFDE-17B60D744AB6}" srcOrd="1" destOrd="0" presId="urn:microsoft.com/office/officeart/2016/7/layout/HorizontalAction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#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ru-MO"/>
          </a:defPPr>
        </a:lstStyle>
        <a:p>
          <a:pPr rtl="0"/>
          <a:endParaRPr lang="ru-MO"/>
        </a:p>
      </dgm:t>
    </dgm:pt>
    <dgm:pt modelId="{73D947E0-108F-4D20-A71E-3CF329F97212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 err="1">
              <a:latin typeface="Times New Roman" panose="02020603050405020304" pitchFamily="18" charset="0"/>
              <a:cs typeface="Times New Roman"/>
            </a:rPr>
            <a:t>Фиксики</a:t>
          </a:r>
          <a:endParaRPr lang="ru-RU" sz="2000" noProof="0" dirty="0">
            <a:latin typeface="Times New Roman" panose="02020603050405020304" pitchFamily="18" charset="0"/>
            <a:cs typeface="Times New Roman"/>
          </a:endParaRP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30A490C8-22B4-4D68-875C-0F0DE2FF864D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Учимся безопасности</a:t>
          </a: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B1AFA1AF-0FF8-45B3-A6D0-0E255A2F637D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Колобок  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50418D2B-9486-42DE-AFDD-1D31420040FF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Учимся уважать родителей. Непослушание приводит к беде.</a:t>
          </a:r>
        </a:p>
        <a:p>
          <a:pPr rtl="0"/>
          <a:endParaRPr lang="ru-RU" sz="14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E9682B4F-0217-4B50-923E-C104AA24290F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Маша и медведь   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Учимся смекалке и мудрости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FEB4A941-E9FA-4A86-A673-85FF34B35F20}">
      <dgm:prSet phldr="0" custT="1"/>
      <dgm:spPr>
        <a:solidFill>
          <a:schemeClr val="bg1">
            <a:lumMod val="95000"/>
            <a:alpha val="90000"/>
          </a:schemeClr>
        </a:solidFill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14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Учимся правилам дорожного движения</a:t>
          </a: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4F85505A-81B6-4FDA-A144-900B71DAD946}">
      <dgm:prSet phldr="0" custT="1"/>
      <dgm:spPr>
        <a:solidFill>
          <a:schemeClr val="accent2"/>
        </a:solidFill>
        <a:ln>
          <a:noFill/>
        </a:ln>
      </dgm:spPr>
      <dgm:t>
        <a:bodyPr rtlCol="0"/>
        <a:lstStyle>
          <a:defPPr>
            <a:defRPr lang="ru-MO"/>
          </a:defPPr>
        </a:lstStyle>
        <a:p>
          <a:pPr rtl="0"/>
          <a:r>
            <a:rPr lang="ru-RU" sz="2000" noProof="0" dirty="0" err="1">
              <a:latin typeface="Times New Roman" panose="02020603050405020304" pitchFamily="18" charset="0"/>
              <a:cs typeface="Times New Roman"/>
            </a:rPr>
            <a:t>Смешарики</a:t>
          </a:r>
          <a:r>
            <a:rPr lang="ru-RU" sz="2000" noProof="0" dirty="0">
              <a:latin typeface="Times New Roman" panose="02020603050405020304" pitchFamily="18" charset="0"/>
              <a:cs typeface="Times New Roman"/>
            </a:rPr>
            <a:t>   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dirty="0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2359DD7-1BFB-4900-BAE6-6084F2F57988}" type="pres">
      <dgm:prSet presAssocID="{73D947E0-108F-4D20-A71E-3CF329F97212}" presName="desTx" presStyleLbl="alignAccFollowNode1" presStyleIdx="0" presStyleCnt="4" custScaleY="173526" custLinFactNeighborY="13200">
        <dgm:presLayoutVars/>
      </dgm:prSet>
      <dgm:spPr/>
      <dgm:t>
        <a:bodyPr/>
        <a:lstStyle/>
        <a:p>
          <a:endParaRPr lang="ru-RU"/>
        </a:p>
      </dgm:t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FEB85EB-D046-4CDB-8A62-BBCE260C4490}" type="pres">
      <dgm:prSet presAssocID="{B1AFA1AF-0FF8-45B3-A6D0-0E255A2F637D}" presName="desTx" presStyleLbl="alignAccFollowNode1" presStyleIdx="1" presStyleCnt="4" custScaleY="161542" custLinFactNeighborY="13200">
        <dgm:presLayoutVars/>
      </dgm:prSet>
      <dgm:spPr/>
      <dgm:t>
        <a:bodyPr/>
        <a:lstStyle/>
        <a:p>
          <a:endParaRPr lang="ru-RU"/>
        </a:p>
      </dgm:t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B5FE59C-B471-448A-AA7A-B526DCC4D4CA}" type="pres">
      <dgm:prSet presAssocID="{E9682B4F-0217-4B50-923E-C104AA24290F}" presName="desTx" presStyleLbl="alignAccFollowNode1" presStyleIdx="2" presStyleCnt="4" custScaleY="173526" custLinFactNeighborY="13200">
        <dgm:presLayoutVars/>
      </dgm:prSet>
      <dgm:spPr/>
      <dgm:t>
        <a:bodyPr/>
        <a:lstStyle/>
        <a:p>
          <a:endParaRPr lang="ru-RU"/>
        </a:p>
      </dgm:t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4" custLinFactNeighborY="-564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42A8BDE-B838-475D-AFDE-17B60D744AB6}" type="pres">
      <dgm:prSet presAssocID="{4F85505A-81B6-4FDA-A144-900B71DAD946}" presName="desTx" presStyleLbl="alignAccFollowNode1" presStyleIdx="3" presStyleCnt="4" custScaleY="173526" custLinFactNeighborY="13200">
        <dgm:presLayoutVars/>
      </dgm:prSet>
      <dgm:spPr/>
      <dgm:t>
        <a:bodyPr/>
        <a:lstStyle/>
        <a:p>
          <a:endParaRPr lang="ru-RU"/>
        </a:p>
      </dgm:t>
    </dgm:pt>
  </dgm:ptLst>
  <dgm:cxnLst>
    <dgm:cxn modelId="{36A4EED2-16DE-4F21-9B57-BD053CD7ED3D}" type="presOf" srcId="{FEB4A941-E9FA-4A86-A673-85FF34B35F20}" destId="{C42A8BDE-B838-475D-AFDE-17B60D744AB6}" srcOrd="0" destOrd="0" presId="urn:microsoft.com/office/officeart/2016/7/layout/HorizontalActionList#1"/>
    <dgm:cxn modelId="{8CB96BD1-8B01-481A-B525-C5C507C9951C}" type="presOf" srcId="{0EC0C300-11E4-45CF-8418-973585107209}" destId="{6B5FE59C-B471-448A-AA7A-B526DCC4D4CA}" srcOrd="0" destOrd="0" presId="urn:microsoft.com/office/officeart/2016/7/layout/HorizontalActionList#1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1826907-E438-4A1B-A800-F181C547104F}" type="presOf" srcId="{30A490C8-22B4-4D68-875C-0F0DE2FF864D}" destId="{22359DD7-1BFB-4900-BAE6-6084F2F57988}" srcOrd="0" destOrd="0" presId="urn:microsoft.com/office/officeart/2016/7/layout/HorizontalActionList#1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B7F6ED6E-855A-4A7B-AE18-3BD04546002C}" type="presOf" srcId="{B1AFA1AF-0FF8-45B3-A6D0-0E255A2F637D}" destId="{C4F84DEA-2002-4D32-8E80-70EEE05E345A}" srcOrd="0" destOrd="0" presId="urn:microsoft.com/office/officeart/2016/7/layout/HorizontalActionList#1"/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77A55366-077C-403B-A9E1-B9C6B5CA3288}" type="presOf" srcId="{73D947E0-108F-4D20-A71E-3CF329F97212}" destId="{BDBD7220-3F85-45D2-BED6-5BBFBC23EAE3}" srcOrd="0" destOrd="0" presId="urn:microsoft.com/office/officeart/2016/7/layout/HorizontalActionList#1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BF1349D4-34AE-476D-8D7B-F3ABAB74304F}" type="presOf" srcId="{50418D2B-9486-42DE-AFDD-1D31420040FF}" destId="{4FEB85EB-D046-4CDB-8A62-BBCE260C4490}" srcOrd="0" destOrd="0" presId="urn:microsoft.com/office/officeart/2016/7/layout/HorizontalActionList#1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6291F24F-B536-4688-99BC-6A4CB5E15E15}" type="presOf" srcId="{4F85505A-81B6-4FDA-A144-900B71DAD946}" destId="{4132ECB1-6BEF-4935-AFA3-B2EAA48FDE7E}" srcOrd="0" destOrd="0" presId="urn:microsoft.com/office/officeart/2016/7/layout/HorizontalActionList#1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825BC9D8-F515-4FBF-8CF8-23CD32968E1D}" type="presOf" srcId="{0DD8915E-DC14-41D6-9BB5-F49E1C265163}" destId="{E4B4F7C4-5024-45F0-9FD7-C5068A1AE6C4}" srcOrd="0" destOrd="0" presId="urn:microsoft.com/office/officeart/2016/7/layout/HorizontalActionList#1"/>
    <dgm:cxn modelId="{110097B3-0B24-42EE-9C79-845C028B379B}" type="presOf" srcId="{E9682B4F-0217-4B50-923E-C104AA24290F}" destId="{49B7F8FA-D256-41EF-9327-52A3551D9A60}" srcOrd="0" destOrd="0" presId="urn:microsoft.com/office/officeart/2016/7/layout/HorizontalActionList#1"/>
    <dgm:cxn modelId="{E9D2B9D9-3B26-471C-AF45-E02D1C258CD3}" type="presParOf" srcId="{E4B4F7C4-5024-45F0-9FD7-C5068A1AE6C4}" destId="{473E2436-1BC1-4A6C-8568-5C38418F52D1}" srcOrd="0" destOrd="0" presId="urn:microsoft.com/office/officeart/2016/7/layout/HorizontalActionList#1"/>
    <dgm:cxn modelId="{A151C920-5872-4C88-8534-922E9C800B9B}" type="presParOf" srcId="{473E2436-1BC1-4A6C-8568-5C38418F52D1}" destId="{BDBD7220-3F85-45D2-BED6-5BBFBC23EAE3}" srcOrd="0" destOrd="0" presId="urn:microsoft.com/office/officeart/2016/7/layout/HorizontalActionList#1"/>
    <dgm:cxn modelId="{45373909-AB37-4D9A-936C-DC8447BC111D}" type="presParOf" srcId="{473E2436-1BC1-4A6C-8568-5C38418F52D1}" destId="{22359DD7-1BFB-4900-BAE6-6084F2F57988}" srcOrd="1" destOrd="0" presId="urn:microsoft.com/office/officeart/2016/7/layout/HorizontalActionList#1"/>
    <dgm:cxn modelId="{CFC7E7C1-85BC-47FC-BC11-D0BACA8440B9}" type="presParOf" srcId="{E4B4F7C4-5024-45F0-9FD7-C5068A1AE6C4}" destId="{38C65349-0C40-499F-9765-B6F38C2DC3C3}" srcOrd="1" destOrd="0" presId="urn:microsoft.com/office/officeart/2016/7/layout/HorizontalActionList#1"/>
    <dgm:cxn modelId="{86FF1107-69E9-4310-A0D8-2BF61292A72B}" type="presParOf" srcId="{E4B4F7C4-5024-45F0-9FD7-C5068A1AE6C4}" destId="{C6650FDC-3601-45F5-9125-6E3F90A53F8A}" srcOrd="2" destOrd="0" presId="urn:microsoft.com/office/officeart/2016/7/layout/HorizontalActionList#1"/>
    <dgm:cxn modelId="{1C7F1C64-2F3D-4695-A56C-92B1B848B0C2}" type="presParOf" srcId="{C6650FDC-3601-45F5-9125-6E3F90A53F8A}" destId="{C4F84DEA-2002-4D32-8E80-70EEE05E345A}" srcOrd="0" destOrd="0" presId="urn:microsoft.com/office/officeart/2016/7/layout/HorizontalActionList#1"/>
    <dgm:cxn modelId="{DC59A3FF-666D-48A7-B3BE-98A9F829402D}" type="presParOf" srcId="{C6650FDC-3601-45F5-9125-6E3F90A53F8A}" destId="{4FEB85EB-D046-4CDB-8A62-BBCE260C4490}" srcOrd="1" destOrd="0" presId="urn:microsoft.com/office/officeart/2016/7/layout/HorizontalActionList#1"/>
    <dgm:cxn modelId="{AAE65B9C-F662-4FAA-8FDB-82E7FB86BB24}" type="presParOf" srcId="{E4B4F7C4-5024-45F0-9FD7-C5068A1AE6C4}" destId="{40F59683-723F-44D1-8379-95635EED1AA8}" srcOrd="3" destOrd="0" presId="urn:microsoft.com/office/officeart/2016/7/layout/HorizontalActionList#1"/>
    <dgm:cxn modelId="{F5BE37E3-59D0-4D56-B08C-9B1D93695802}" type="presParOf" srcId="{E4B4F7C4-5024-45F0-9FD7-C5068A1AE6C4}" destId="{BB2E4F65-C461-40C3-BC82-6A29AA851F44}" srcOrd="4" destOrd="0" presId="urn:microsoft.com/office/officeart/2016/7/layout/HorizontalActionList#1"/>
    <dgm:cxn modelId="{1FC3B8DB-8632-4AA8-99E5-4F0C12504130}" type="presParOf" srcId="{BB2E4F65-C461-40C3-BC82-6A29AA851F44}" destId="{49B7F8FA-D256-41EF-9327-52A3551D9A60}" srcOrd="0" destOrd="0" presId="urn:microsoft.com/office/officeart/2016/7/layout/HorizontalActionList#1"/>
    <dgm:cxn modelId="{03A1CBF9-FFCE-4B8C-9850-8B297556CCF4}" type="presParOf" srcId="{BB2E4F65-C461-40C3-BC82-6A29AA851F44}" destId="{6B5FE59C-B471-448A-AA7A-B526DCC4D4CA}" srcOrd="1" destOrd="0" presId="urn:microsoft.com/office/officeart/2016/7/layout/HorizontalActionList#1"/>
    <dgm:cxn modelId="{BAB9C1C4-8A05-4AE7-B42E-55875981524E}" type="presParOf" srcId="{E4B4F7C4-5024-45F0-9FD7-C5068A1AE6C4}" destId="{A91542D9-4FB3-4302-AD03-3D6EF82E6748}" srcOrd="5" destOrd="0" presId="urn:microsoft.com/office/officeart/2016/7/layout/HorizontalActionList#1"/>
    <dgm:cxn modelId="{F7DEAAC8-FCAD-4F6B-92BD-91B8342F3277}" type="presParOf" srcId="{E4B4F7C4-5024-45F0-9FD7-C5068A1AE6C4}" destId="{1A7C3045-2DAF-4A19-82DB-79436B2E4575}" srcOrd="6" destOrd="0" presId="urn:microsoft.com/office/officeart/2016/7/layout/HorizontalActionList#1"/>
    <dgm:cxn modelId="{13555CA3-20BE-41F8-BD09-0BA8CEE1C702}" type="presParOf" srcId="{1A7C3045-2DAF-4A19-82DB-79436B2E4575}" destId="{4132ECB1-6BEF-4935-AFA3-B2EAA48FDE7E}" srcOrd="0" destOrd="0" presId="urn:microsoft.com/office/officeart/2016/7/layout/HorizontalActionList#1"/>
    <dgm:cxn modelId="{0848E8B2-6BD5-4CB6-B7E0-F8F1B1F78E2F}" type="presParOf" srcId="{1A7C3045-2DAF-4A19-82DB-79436B2E4575}" destId="{C42A8BDE-B838-475D-AFDE-17B60D744AB6}" srcOrd="1" destOrd="0" presId="urn:microsoft.com/office/officeart/2016/7/layout/HorizontalAction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A24E01-5535-46B9-A9A1-A9A07E639A88}" type="doc">
      <dgm:prSet loTypeId="urn:microsoft.com/office/officeart/2017/3/layout/DropPinTimeline#1" loCatId="timeline" qsTypeId="urn:microsoft.com/office/officeart/2005/8/quickstyle/simple1" qsCatId="simple" csTypeId="urn:microsoft.com/office/officeart/2005/8/colors/accent1_2" csCatId="accent1" phldr="1"/>
      <dgm:spPr/>
      <dgm:t>
        <a:bodyPr rtlCol="0"/>
        <a:lstStyle>
          <a:defPPr>
            <a:defRPr lang="ru-MO"/>
          </a:defPPr>
        </a:lstStyle>
        <a:p>
          <a:pPr rtl="0"/>
          <a:endParaRPr lang="ru-MO"/>
        </a:p>
      </dgm:t>
    </dgm:pt>
    <dgm:pt modelId="{58FF46FB-368D-4E9C-A650-0513B8879DA8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Народная кукла</a:t>
          </a:r>
        </a:p>
      </dgm:t>
    </dgm:pt>
    <dgm:pt modelId="{11DFA284-5E99-474D-BF05-364A45269DC7}" type="parTrans" cxnId="{C5645B39-CB65-4A0A-B369-E455C3B827C3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CFA40740-0682-470C-AD5A-CFF53CD12BD2}" type="sibTrans" cxnId="{C5645B39-CB65-4A0A-B369-E455C3B827C3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9A875394-CA1E-4432-AEEB-9054FCFF5E0E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1 день</a:t>
          </a:r>
        </a:p>
      </dgm:t>
    </dgm:pt>
    <dgm:pt modelId="{FCC92BDD-6EA3-421D-9DA8-7D3A12D003B6}" type="parTrans" cxnId="{B659504B-18E4-4D89-A17C-34ABB280AE52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0314452B-82A0-42F4-9551-DF00CFFC3580}" type="sibTrans" cxnId="{B659504B-18E4-4D89-A17C-34ABB280AE52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D05E1923-5021-40F7-B4EF-E582E23A699D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Кукла может научить…</a:t>
          </a:r>
        </a:p>
      </dgm:t>
    </dgm:pt>
    <dgm:pt modelId="{FD6C5CD2-9CED-4BE6-89CD-A5A5CCE63B3E}" type="parTrans" cxnId="{72C4D6D9-419A-42C1-A76D-84599F65BB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020958C-EF86-4274-85F9-318F2792F7B6}" type="sibTrans" cxnId="{72C4D6D9-419A-42C1-A76D-84599F65BB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579089A8-5362-4BA4-9163-D19228C1808F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2 день</a:t>
          </a:r>
        </a:p>
      </dgm:t>
    </dgm:pt>
    <dgm:pt modelId="{FB2DEB6E-B29F-4E51-960A-23ECC62EBF38}" type="parTrans" cxnId="{4876CF51-F110-4E25-8FD4-08D25B4B0AB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1C5328B1-AC18-4CF7-A034-BB0592F4A2A1}" type="sibTrans" cxnId="{4876CF51-F110-4E25-8FD4-08D25B4B0AB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FA8F44BD-C8C7-462C-9756-1EC498E86842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 Ролевые куклы</a:t>
          </a:r>
        </a:p>
      </dgm:t>
    </dgm:pt>
    <dgm:pt modelId="{F47063EE-4B58-4EDE-A4F2-A4BD81B82F21}" type="parTrans" cxnId="{0D51BD2E-4619-469B-B233-EBAC3D4D0BA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C8A9736-03DA-4B1C-A590-10B4AD89452B}" type="sibTrans" cxnId="{0D51BD2E-4619-469B-B233-EBAC3D4D0BA6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EFEB4D61-3A9C-4140-977F-3C3F5C9EE9D1}">
      <dgm:prSet phldr="0" custT="1"/>
      <dgm:spPr/>
      <dgm:t>
        <a:bodyPr rtlCol="0"/>
        <a:lstStyle>
          <a:defPPr>
            <a:defRPr lang="ru-MO"/>
          </a:defPPr>
        </a:lstStyle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3 день</a:t>
          </a:r>
        </a:p>
      </dgm:t>
    </dgm:pt>
    <dgm:pt modelId="{57D352E4-0431-4F68-B8F1-61BFA34799AA}" type="parTrans" cxnId="{1B32EF2C-9DB5-4504-A9DA-B4956CC002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0ECC32B6-1E7C-4AA4-9DBF-D69B7C5E64A9}" type="sibTrans" cxnId="{1B32EF2C-9DB5-4504-A9DA-B4956CC00208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BAB5E6F-A65E-41DB-A296-0818B0E49F7C}">
      <dgm:prSet phldr="0"/>
      <dgm:spPr/>
      <dgm:t>
        <a:bodyPr rtlCol="0"/>
        <a:lstStyle>
          <a:defPPr>
            <a:defRPr lang="ru-MO"/>
          </a:defPPr>
        </a:lstStyle>
        <a:p>
          <a:pPr>
            <a:defRPr b="1"/>
          </a:pPr>
          <a:r>
            <a:rPr lang="ru-RU" b="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Куклы </a:t>
          </a:r>
        </a:p>
      </dgm:t>
    </dgm:pt>
    <dgm:pt modelId="{886842C6-3EFC-4BE7-B417-415595758830}" type="parTrans" cxnId="{66B49C6C-FAFD-47B4-BF22-05A295C23D4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B407F4C3-8FC9-4E91-A0EC-6B33713CC9A5}" type="sibTrans" cxnId="{66B49C6C-FAFD-47B4-BF22-05A295C23D4E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332BC85C-1CF3-4F8F-ACB7-5B6D53744AE1}">
      <dgm:prSet phldr="0" custT="1"/>
      <dgm:spPr/>
      <dgm:t>
        <a:bodyPr rtlCol="0"/>
        <a:lstStyle>
          <a:defPPr>
            <a:defRPr lang="ru-MO"/>
          </a:defPPr>
        </a:lstStyle>
        <a:p>
          <a:endParaRPr lang="ru-RU" sz="1600" b="0" i="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4 день</a:t>
          </a:r>
        </a:p>
        <a:p>
          <a:r>
            <a:rPr lang="ru-RU" sz="1600" b="0" i="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 мотивам сказок и мультфильмов</a:t>
          </a:r>
        </a:p>
      </dgm:t>
    </dgm:pt>
    <dgm:pt modelId="{99F218FD-90FE-450E-A368-B3E3677E74E8}" type="parTrans" cxnId="{2617C475-F537-46A6-ADE1-4EB764853601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8D1CC686-B05C-4470-A959-236CC9C8BB70}" type="sibTrans" cxnId="{2617C475-F537-46A6-ADE1-4EB764853601}">
      <dgm:prSet/>
      <dgm:spPr/>
      <dgm:t>
        <a:bodyPr rtlCol="0"/>
        <a:lstStyle>
          <a:defPPr>
            <a:defRPr lang="ru-MO"/>
          </a:defPPr>
        </a:lstStyle>
        <a:p>
          <a:pPr rtl="0"/>
          <a:endParaRPr lang="ru-RU" noProof="0" dirty="0"/>
        </a:p>
      </dgm:t>
    </dgm:pt>
    <dgm:pt modelId="{6E9F3C9B-13CA-43A8-8836-0B2B41D07DEF}" type="pres">
      <dgm:prSet presAssocID="{05A24E01-5535-46B9-A9A1-A9A07E639A88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AACCBB-6709-4071-B389-3BB226B3A586}" type="pres">
      <dgm:prSet presAssocID="{05A24E01-5535-46B9-A9A1-A9A07E639A88}" presName="divider" presStyleLbl="fgAcc1" presStyleIdx="0" presStyleCnt="5" custLinFactNeighborY="0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gm:spPr>
    </dgm:pt>
    <dgm:pt modelId="{E6F74CED-5217-4282-85F1-1C12DC84731C}" type="pres">
      <dgm:prSet presAssocID="{05A24E01-5535-46B9-A9A1-A9A07E639A88}" presName="nodes" presStyleCnt="0">
        <dgm:presLayoutVars>
          <dgm:chMax/>
          <dgm:chPref/>
          <dgm:animLvl val="lvl"/>
        </dgm:presLayoutVars>
      </dgm:prSet>
      <dgm:spPr/>
    </dgm:pt>
    <dgm:pt modelId="{AC377099-4DAE-451C-ADE9-98036E2679B5}" type="pres">
      <dgm:prSet presAssocID="{58FF46FB-368D-4E9C-A650-0513B8879DA8}" presName="composite" presStyleCnt="0"/>
      <dgm:spPr/>
    </dgm:pt>
    <dgm:pt modelId="{B6C94ECD-6415-4250-B4AD-F67BF5BECFB8}" type="pres">
      <dgm:prSet presAssocID="{58FF46FB-368D-4E9C-A650-0513B8879DA8}" presName="ConnectorPoint" presStyleLbl="lnNode1" presStyleIdx="0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E99BB09-1B86-4308-A570-3981E6DD3A06}" type="pres">
      <dgm:prSet presAssocID="{58FF46FB-368D-4E9C-A650-0513B8879DA8}" presName="DropPinPlaceHolder" presStyleCnt="0"/>
      <dgm:spPr/>
    </dgm:pt>
    <dgm:pt modelId="{0ED6E8D6-BD44-4400-BC14-1BC75CB979A3}" type="pres">
      <dgm:prSet presAssocID="{58FF46FB-368D-4E9C-A650-0513B8879DA8}" presName="DropPin" presStyleLbl="alignNode1" presStyleIdx="0" presStyleCnt="4"/>
      <dgm:spPr>
        <a:solidFill>
          <a:schemeClr val="accent1"/>
        </a:solidFill>
        <a:ln>
          <a:solidFill>
            <a:srgbClr val="4F5945"/>
          </a:solidFill>
        </a:ln>
      </dgm:spPr>
    </dgm:pt>
    <dgm:pt modelId="{5B7FC7CF-F58D-48D5-8BCC-38D6EE87890B}" type="pres">
      <dgm:prSet presAssocID="{58FF46FB-368D-4E9C-A650-0513B8879DA8}" presName="Ellipse" presStyleLbl="fgAcc1" presStyleIdx="1" presStyleCnt="5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143A46-815A-49BF-9455-C0385022444F}" type="pres">
      <dgm:prSet presAssocID="{58FF46FB-368D-4E9C-A650-0513B8879DA8}" presName="L2TextContainer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FB235-DF38-476B-9A0E-B1E583D50944}" type="pres">
      <dgm:prSet presAssocID="{58FF46FB-368D-4E9C-A650-0513B8879DA8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05CE5-209F-4AD9-BE2C-2A69F76DA8F4}" type="pres">
      <dgm:prSet presAssocID="{58FF46FB-368D-4E9C-A650-0513B8879DA8}" presName="ConnectLine" presStyleLbl="sibTrans1D1" presStyleIdx="0" presStyleCnt="4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17350C28-DA10-4F3B-9FA2-0FE7C12A4ABE}" type="pres">
      <dgm:prSet presAssocID="{58FF46FB-368D-4E9C-A650-0513B8879DA8}" presName="EmptyPlaceHolder" presStyleCnt="0"/>
      <dgm:spPr/>
    </dgm:pt>
    <dgm:pt modelId="{6DA7B85E-9DC6-4F3B-A2BF-09CDEEDB43BC}" type="pres">
      <dgm:prSet presAssocID="{CFA40740-0682-470C-AD5A-CFF53CD12BD2}" presName="spaceBetweenRectangles" presStyleCnt="0"/>
      <dgm:spPr/>
    </dgm:pt>
    <dgm:pt modelId="{CF519A69-9940-494F-8406-D0D876E3CD26}" type="pres">
      <dgm:prSet presAssocID="{D05E1923-5021-40F7-B4EF-E582E23A699D}" presName="composite" presStyleCnt="0"/>
      <dgm:spPr/>
    </dgm:pt>
    <dgm:pt modelId="{714429FF-AAA3-4358-8C5F-1A7F29AA2B7B}" type="pres">
      <dgm:prSet presAssocID="{D05E1923-5021-40F7-B4EF-E582E23A699D}" presName="ConnectorPoint" presStyleLbl="lnNode1" presStyleIdx="1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B8B1E8E-162B-4E3E-9E31-BA5CFBD3ED9D}" type="pres">
      <dgm:prSet presAssocID="{D05E1923-5021-40F7-B4EF-E582E23A699D}" presName="DropPinPlaceHolder" presStyleCnt="0"/>
      <dgm:spPr/>
    </dgm:pt>
    <dgm:pt modelId="{358CAA11-0A87-4861-8B4E-913B1EAD1334}" type="pres">
      <dgm:prSet presAssocID="{D05E1923-5021-40F7-B4EF-E582E23A699D}" presName="DropPin" presStyleLbl="alignNode1" presStyleIdx="1" presStyleCnt="4"/>
      <dgm:spPr/>
    </dgm:pt>
    <dgm:pt modelId="{B1A1A837-F261-404B-A808-B2F4154CE8A2}" type="pres">
      <dgm:prSet presAssocID="{D05E1923-5021-40F7-B4EF-E582E23A699D}" presName="Ellipse" presStyleLbl="fgAcc1" presStyleIdx="2" presStyleCnt="5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5F3F650-2E42-488A-AD4F-C4BD47D19A84}" type="pres">
      <dgm:prSet presAssocID="{D05E1923-5021-40F7-B4EF-E582E23A699D}" presName="L2TextContainer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C5207-4FA2-4A6C-8F43-20BD55767C99}" type="pres">
      <dgm:prSet presAssocID="{D05E1923-5021-40F7-B4EF-E582E23A699D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5EB5D-4CEF-4D0D-9394-0534E61844BE}" type="pres">
      <dgm:prSet presAssocID="{D05E1923-5021-40F7-B4EF-E582E23A699D}" presName="ConnectLine" presStyleLbl="sibTrans1D1" presStyleIdx="1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C869059-0AEC-4D98-8C46-CB603A342C72}" type="pres">
      <dgm:prSet presAssocID="{D05E1923-5021-40F7-B4EF-E582E23A699D}" presName="EmptyPlaceHolder" presStyleCnt="0"/>
      <dgm:spPr/>
    </dgm:pt>
    <dgm:pt modelId="{408BA715-9739-461D-BFDE-88EDAE355E60}" type="pres">
      <dgm:prSet presAssocID="{F020958C-EF86-4274-85F9-318F2792F7B6}" presName="spaceBetweenRectangles" presStyleCnt="0"/>
      <dgm:spPr/>
    </dgm:pt>
    <dgm:pt modelId="{D512C7F9-87A6-4BA9-AFAC-03FF1578D945}" type="pres">
      <dgm:prSet presAssocID="{FA8F44BD-C8C7-462C-9756-1EC498E86842}" presName="composite" presStyleCnt="0"/>
      <dgm:spPr/>
    </dgm:pt>
    <dgm:pt modelId="{152AD014-AFD0-4700-A468-4D562874339A}" type="pres">
      <dgm:prSet presAssocID="{FA8F44BD-C8C7-462C-9756-1EC498E86842}" presName="ConnectorPoint" presStyleLbl="lnNode1" presStyleIdx="2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CE2C4D8-4380-442D-A6C2-0B468BF3C74C}" type="pres">
      <dgm:prSet presAssocID="{FA8F44BD-C8C7-462C-9756-1EC498E86842}" presName="DropPinPlaceHolder" presStyleCnt="0"/>
      <dgm:spPr/>
    </dgm:pt>
    <dgm:pt modelId="{72C82E90-F103-439C-8371-CFFB0927B9DE}" type="pres">
      <dgm:prSet presAssocID="{FA8F44BD-C8C7-462C-9756-1EC498E86842}" presName="DropPin" presStyleLbl="alignNode1" presStyleIdx="2" presStyleCnt="4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5D519322-C1DD-47AE-92C0-13575134BC76}" type="pres">
      <dgm:prSet presAssocID="{FA8F44BD-C8C7-462C-9756-1EC498E86842}" presName="Ellipse" presStyleLbl="fgAcc1" presStyleIdx="3" presStyleCnt="5"/>
      <dgm:spPr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96DDA0FE-83E2-423C-9F13-58A61EB68487}" type="pres">
      <dgm:prSet presAssocID="{FA8F44BD-C8C7-462C-9756-1EC498E86842}" presName="L2TextContainer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C7916-1130-46A8-833B-A6278CBD2192}" type="pres">
      <dgm:prSet presAssocID="{FA8F44BD-C8C7-462C-9756-1EC498E86842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53791-5C2F-4A75-A8F4-6ED7EAB5E015}" type="pres">
      <dgm:prSet presAssocID="{FA8F44BD-C8C7-462C-9756-1EC498E86842}" presName="ConnectLine" presStyleLbl="sibTrans1D1" presStyleIdx="2" presStyleCnt="4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22A72E40-4DCC-4F48-AADD-29738FD37A2C}" type="pres">
      <dgm:prSet presAssocID="{FA8F44BD-C8C7-462C-9756-1EC498E86842}" presName="EmptyPlaceHolder" presStyleCnt="0"/>
      <dgm:spPr/>
    </dgm:pt>
    <dgm:pt modelId="{E168BB9F-20D9-474F-9E39-4872B40634C6}" type="pres">
      <dgm:prSet presAssocID="{8C8A9736-03DA-4B1C-A590-10B4AD89452B}" presName="spaceBetweenRectangles" presStyleCnt="0"/>
      <dgm:spPr/>
    </dgm:pt>
    <dgm:pt modelId="{A62622B1-7EF4-49B6-9AC7-B54F0E2A0C74}" type="pres">
      <dgm:prSet presAssocID="{8BAB5E6F-A65E-41DB-A296-0818B0E49F7C}" presName="composite" presStyleCnt="0"/>
      <dgm:spPr/>
    </dgm:pt>
    <dgm:pt modelId="{14282312-87CB-41BB-A02D-C594BBEF33C7}" type="pres">
      <dgm:prSet presAssocID="{8BAB5E6F-A65E-41DB-A296-0818B0E49F7C}" presName="ConnectorPoint" presStyleLbl="lnNode1" presStyleIdx="3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554C1A5-AF8E-41FC-A779-25BD6B11F91F}" type="pres">
      <dgm:prSet presAssocID="{8BAB5E6F-A65E-41DB-A296-0818B0E49F7C}" presName="DropPinPlaceHolder" presStyleCnt="0"/>
      <dgm:spPr/>
    </dgm:pt>
    <dgm:pt modelId="{17331DD9-74CF-4A3A-86BA-F4B9DBEAB944}" type="pres">
      <dgm:prSet presAssocID="{8BAB5E6F-A65E-41DB-A296-0818B0E49F7C}" presName="DropPin" presStyleLbl="alignNode1" presStyleIdx="3" presStyleCnt="4"/>
      <dgm:spPr/>
    </dgm:pt>
    <dgm:pt modelId="{515AAB83-BD07-4B9E-9A3B-858C0B126F9C}" type="pres">
      <dgm:prSet presAssocID="{8BAB5E6F-A65E-41DB-A296-0818B0E49F7C}" presName="Ellipse" presStyleLbl="fgAcc1" presStyleIdx="4" presStyleCnt="5"/>
      <dgm:spPr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8CB2D5A-F46A-4E0E-9575-15F31D04AAC6}" type="pres">
      <dgm:prSet presAssocID="{8BAB5E6F-A65E-41DB-A296-0818B0E49F7C}" presName="L2TextContainer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E6B4A-59F7-4018-A403-E1CCAEE78BA1}" type="pres">
      <dgm:prSet presAssocID="{8BAB5E6F-A65E-41DB-A296-0818B0E49F7C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C5372-D306-43AC-B406-6F8183849431}" type="pres">
      <dgm:prSet presAssocID="{8BAB5E6F-A65E-41DB-A296-0818B0E49F7C}" presName="ConnectLine" presStyleLbl="sibTrans1D1" presStyleIdx="3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0926F0B-05E0-48AF-9C69-5C494731F877}" type="pres">
      <dgm:prSet presAssocID="{8BAB5E6F-A65E-41DB-A296-0818B0E49F7C}" presName="EmptyPlaceHolder" presStyleCnt="0"/>
      <dgm:spPr/>
    </dgm:pt>
  </dgm:ptLst>
  <dgm:cxnLst>
    <dgm:cxn modelId="{B9F0B583-D02F-4EF4-83A8-DFD7B32B9433}" type="presOf" srcId="{9A875394-CA1E-4432-AEEB-9054FCFF5E0E}" destId="{D2143A46-815A-49BF-9455-C0385022444F}" srcOrd="0" destOrd="0" presId="urn:microsoft.com/office/officeart/2017/3/layout/DropPinTimeline#1"/>
    <dgm:cxn modelId="{DC6269F4-0C31-4613-A809-E8E029CAD0D1}" type="presOf" srcId="{579089A8-5362-4BA4-9163-D19228C1808F}" destId="{B5F3F650-2E42-488A-AD4F-C4BD47D19A84}" srcOrd="0" destOrd="0" presId="urn:microsoft.com/office/officeart/2017/3/layout/DropPinTimeline#1"/>
    <dgm:cxn modelId="{4876CF51-F110-4E25-8FD4-08D25B4B0AB8}" srcId="{D05E1923-5021-40F7-B4EF-E582E23A699D}" destId="{579089A8-5362-4BA4-9163-D19228C1808F}" srcOrd="0" destOrd="0" parTransId="{FB2DEB6E-B29F-4E51-960A-23ECC62EBF38}" sibTransId="{1C5328B1-AC18-4CF7-A034-BB0592F4A2A1}"/>
    <dgm:cxn modelId="{66B49C6C-FAFD-47B4-BF22-05A295C23D4E}" srcId="{05A24E01-5535-46B9-A9A1-A9A07E639A88}" destId="{8BAB5E6F-A65E-41DB-A296-0818B0E49F7C}" srcOrd="3" destOrd="0" parTransId="{886842C6-3EFC-4BE7-B417-415595758830}" sibTransId="{B407F4C3-8FC9-4E91-A0EC-6B33713CC9A5}"/>
    <dgm:cxn modelId="{DF6168D4-4FC3-42E4-8DAA-85BA8A678933}" type="presOf" srcId="{332BC85C-1CF3-4F8F-ACB7-5B6D53744AE1}" destId="{08CB2D5A-F46A-4E0E-9575-15F31D04AAC6}" srcOrd="0" destOrd="0" presId="urn:microsoft.com/office/officeart/2017/3/layout/DropPinTimeline#1"/>
    <dgm:cxn modelId="{B659504B-18E4-4D89-A17C-34ABB280AE52}" srcId="{58FF46FB-368D-4E9C-A650-0513B8879DA8}" destId="{9A875394-CA1E-4432-AEEB-9054FCFF5E0E}" srcOrd="0" destOrd="0" parTransId="{FCC92BDD-6EA3-421D-9DA8-7D3A12D003B6}" sibTransId="{0314452B-82A0-42F4-9551-DF00CFFC3580}"/>
    <dgm:cxn modelId="{72C4D6D9-419A-42C1-A76D-84599F65BB08}" srcId="{05A24E01-5535-46B9-A9A1-A9A07E639A88}" destId="{D05E1923-5021-40F7-B4EF-E582E23A699D}" srcOrd="1" destOrd="0" parTransId="{FD6C5CD2-9CED-4BE6-89CD-A5A5CCE63B3E}" sibTransId="{F020958C-EF86-4274-85F9-318F2792F7B6}"/>
    <dgm:cxn modelId="{C5645B39-CB65-4A0A-B369-E455C3B827C3}" srcId="{05A24E01-5535-46B9-A9A1-A9A07E639A88}" destId="{58FF46FB-368D-4E9C-A650-0513B8879DA8}" srcOrd="0" destOrd="0" parTransId="{11DFA284-5E99-474D-BF05-364A45269DC7}" sibTransId="{CFA40740-0682-470C-AD5A-CFF53CD12BD2}"/>
    <dgm:cxn modelId="{C6A73EDB-89B0-4756-9ECD-83E9B8AB77E5}" type="presOf" srcId="{EFEB4D61-3A9C-4140-977F-3C3F5C9EE9D1}" destId="{96DDA0FE-83E2-423C-9F13-58A61EB68487}" srcOrd="0" destOrd="0" presId="urn:microsoft.com/office/officeart/2017/3/layout/DropPinTimeline#1"/>
    <dgm:cxn modelId="{1B32EF2C-9DB5-4504-A9DA-B4956CC00208}" srcId="{FA8F44BD-C8C7-462C-9756-1EC498E86842}" destId="{EFEB4D61-3A9C-4140-977F-3C3F5C9EE9D1}" srcOrd="0" destOrd="0" parTransId="{57D352E4-0431-4F68-B8F1-61BFA34799AA}" sibTransId="{0ECC32B6-1E7C-4AA4-9DBF-D69B7C5E64A9}"/>
    <dgm:cxn modelId="{FE7849EA-5B37-43C8-B217-CD4E30A8E545}" type="presOf" srcId="{05A24E01-5535-46B9-A9A1-A9A07E639A88}" destId="{6E9F3C9B-13CA-43A8-8836-0B2B41D07DEF}" srcOrd="0" destOrd="0" presId="urn:microsoft.com/office/officeart/2017/3/layout/DropPinTimeline#1"/>
    <dgm:cxn modelId="{1690634A-EBA7-4881-9E5F-0C82421D4CDF}" type="presOf" srcId="{FA8F44BD-C8C7-462C-9756-1EC498E86842}" destId="{2D6C7916-1130-46A8-833B-A6278CBD2192}" srcOrd="0" destOrd="0" presId="urn:microsoft.com/office/officeart/2017/3/layout/DropPinTimeline#1"/>
    <dgm:cxn modelId="{0D51BD2E-4619-469B-B233-EBAC3D4D0BA6}" srcId="{05A24E01-5535-46B9-A9A1-A9A07E639A88}" destId="{FA8F44BD-C8C7-462C-9756-1EC498E86842}" srcOrd="2" destOrd="0" parTransId="{F47063EE-4B58-4EDE-A4F2-A4BD81B82F21}" sibTransId="{8C8A9736-03DA-4B1C-A590-10B4AD89452B}"/>
    <dgm:cxn modelId="{E0E45028-839A-4135-AA56-517D3BAA0708}" type="presOf" srcId="{8BAB5E6F-A65E-41DB-A296-0818B0E49F7C}" destId="{7C1E6B4A-59F7-4018-A403-E1CCAEE78BA1}" srcOrd="0" destOrd="0" presId="urn:microsoft.com/office/officeart/2017/3/layout/DropPinTimeline#1"/>
    <dgm:cxn modelId="{7DDF5444-F976-4F04-88A9-CF8B15238792}" type="presOf" srcId="{58FF46FB-368D-4E9C-A650-0513B8879DA8}" destId="{8E3FB235-DF38-476B-9A0E-B1E583D50944}" srcOrd="0" destOrd="0" presId="urn:microsoft.com/office/officeart/2017/3/layout/DropPinTimeline#1"/>
    <dgm:cxn modelId="{C3A1C60D-63BB-4E34-AD47-96AABDB6084E}" type="presOf" srcId="{D05E1923-5021-40F7-B4EF-E582E23A699D}" destId="{223C5207-4FA2-4A6C-8F43-20BD55767C99}" srcOrd="0" destOrd="0" presId="urn:microsoft.com/office/officeart/2017/3/layout/DropPinTimeline#1"/>
    <dgm:cxn modelId="{2617C475-F537-46A6-ADE1-4EB764853601}" srcId="{8BAB5E6F-A65E-41DB-A296-0818B0E49F7C}" destId="{332BC85C-1CF3-4F8F-ACB7-5B6D53744AE1}" srcOrd="0" destOrd="0" parTransId="{99F218FD-90FE-450E-A368-B3E3677E74E8}" sibTransId="{8D1CC686-B05C-4470-A959-236CC9C8BB70}"/>
    <dgm:cxn modelId="{2FED2A5E-98EB-4859-AB3F-062F22EEC890}" type="presParOf" srcId="{6E9F3C9B-13CA-43A8-8836-0B2B41D07DEF}" destId="{E8AACCBB-6709-4071-B389-3BB226B3A586}" srcOrd="0" destOrd="0" presId="urn:microsoft.com/office/officeart/2017/3/layout/DropPinTimeline#1"/>
    <dgm:cxn modelId="{6DE443D7-8EE2-4FBC-842D-B6B9C44204D0}" type="presParOf" srcId="{6E9F3C9B-13CA-43A8-8836-0B2B41D07DEF}" destId="{E6F74CED-5217-4282-85F1-1C12DC84731C}" srcOrd="1" destOrd="0" presId="urn:microsoft.com/office/officeart/2017/3/layout/DropPinTimeline#1"/>
    <dgm:cxn modelId="{C773189E-DF31-4C58-A290-F5DFD7DCF8B1}" type="presParOf" srcId="{E6F74CED-5217-4282-85F1-1C12DC84731C}" destId="{AC377099-4DAE-451C-ADE9-98036E2679B5}" srcOrd="0" destOrd="0" presId="urn:microsoft.com/office/officeart/2017/3/layout/DropPinTimeline#1"/>
    <dgm:cxn modelId="{04D71AD3-A9B8-46E1-AB82-BB594FCE110E}" type="presParOf" srcId="{AC377099-4DAE-451C-ADE9-98036E2679B5}" destId="{B6C94ECD-6415-4250-B4AD-F67BF5BECFB8}" srcOrd="0" destOrd="0" presId="urn:microsoft.com/office/officeart/2017/3/layout/DropPinTimeline#1"/>
    <dgm:cxn modelId="{4D9D677D-9448-43AF-978B-5C7E7661F4F9}" type="presParOf" srcId="{AC377099-4DAE-451C-ADE9-98036E2679B5}" destId="{0E99BB09-1B86-4308-A570-3981E6DD3A06}" srcOrd="1" destOrd="0" presId="urn:microsoft.com/office/officeart/2017/3/layout/DropPinTimeline#1"/>
    <dgm:cxn modelId="{C213A57E-D4AE-4C05-AA12-FE8CC1989639}" type="presParOf" srcId="{0E99BB09-1B86-4308-A570-3981E6DD3A06}" destId="{0ED6E8D6-BD44-4400-BC14-1BC75CB979A3}" srcOrd="0" destOrd="0" presId="urn:microsoft.com/office/officeart/2017/3/layout/DropPinTimeline#1"/>
    <dgm:cxn modelId="{927F0821-BB24-4368-A4D4-046EB89F39DD}" type="presParOf" srcId="{0E99BB09-1B86-4308-A570-3981E6DD3A06}" destId="{5B7FC7CF-F58D-48D5-8BCC-38D6EE87890B}" srcOrd="1" destOrd="0" presId="urn:microsoft.com/office/officeart/2017/3/layout/DropPinTimeline#1"/>
    <dgm:cxn modelId="{F517DE46-1EA2-46F3-8833-EE234EEF5B09}" type="presParOf" srcId="{AC377099-4DAE-451C-ADE9-98036E2679B5}" destId="{D2143A46-815A-49BF-9455-C0385022444F}" srcOrd="2" destOrd="0" presId="urn:microsoft.com/office/officeart/2017/3/layout/DropPinTimeline#1"/>
    <dgm:cxn modelId="{75F0F73C-AD49-4A34-842E-A65EF46645BA}" type="presParOf" srcId="{AC377099-4DAE-451C-ADE9-98036E2679B5}" destId="{8E3FB235-DF38-476B-9A0E-B1E583D50944}" srcOrd="3" destOrd="0" presId="urn:microsoft.com/office/officeart/2017/3/layout/DropPinTimeline#1"/>
    <dgm:cxn modelId="{071A2262-20BC-4D30-AB90-12B0A0FEB6EF}" type="presParOf" srcId="{AC377099-4DAE-451C-ADE9-98036E2679B5}" destId="{9AA05CE5-209F-4AD9-BE2C-2A69F76DA8F4}" srcOrd="4" destOrd="0" presId="urn:microsoft.com/office/officeart/2017/3/layout/DropPinTimeline#1"/>
    <dgm:cxn modelId="{0D0471BD-C944-46DB-9B0D-12B6F025E4F4}" type="presParOf" srcId="{AC377099-4DAE-451C-ADE9-98036E2679B5}" destId="{17350C28-DA10-4F3B-9FA2-0FE7C12A4ABE}" srcOrd="5" destOrd="0" presId="urn:microsoft.com/office/officeart/2017/3/layout/DropPinTimeline#1"/>
    <dgm:cxn modelId="{37FF9AEE-1EE5-440D-B822-B54671B03AAC}" type="presParOf" srcId="{E6F74CED-5217-4282-85F1-1C12DC84731C}" destId="{6DA7B85E-9DC6-4F3B-A2BF-09CDEEDB43BC}" srcOrd="1" destOrd="0" presId="urn:microsoft.com/office/officeart/2017/3/layout/DropPinTimeline#1"/>
    <dgm:cxn modelId="{3FF77B45-DC34-4E18-8B7E-49C274966E23}" type="presParOf" srcId="{E6F74CED-5217-4282-85F1-1C12DC84731C}" destId="{CF519A69-9940-494F-8406-D0D876E3CD26}" srcOrd="2" destOrd="0" presId="urn:microsoft.com/office/officeart/2017/3/layout/DropPinTimeline#1"/>
    <dgm:cxn modelId="{4E60349A-D4EB-4BFE-9374-0F079D59B1FC}" type="presParOf" srcId="{CF519A69-9940-494F-8406-D0D876E3CD26}" destId="{714429FF-AAA3-4358-8C5F-1A7F29AA2B7B}" srcOrd="0" destOrd="0" presId="urn:microsoft.com/office/officeart/2017/3/layout/DropPinTimeline#1"/>
    <dgm:cxn modelId="{0B07CD93-B91C-4CAF-B94C-3237B0C6F601}" type="presParOf" srcId="{CF519A69-9940-494F-8406-D0D876E3CD26}" destId="{AB8B1E8E-162B-4E3E-9E31-BA5CFBD3ED9D}" srcOrd="1" destOrd="0" presId="urn:microsoft.com/office/officeart/2017/3/layout/DropPinTimeline#1"/>
    <dgm:cxn modelId="{BB97917A-2BFB-4D8A-94BD-816B0C62D6F6}" type="presParOf" srcId="{AB8B1E8E-162B-4E3E-9E31-BA5CFBD3ED9D}" destId="{358CAA11-0A87-4861-8B4E-913B1EAD1334}" srcOrd="0" destOrd="0" presId="urn:microsoft.com/office/officeart/2017/3/layout/DropPinTimeline#1"/>
    <dgm:cxn modelId="{FDC4D318-B3AD-4E39-8663-3AFB57531D79}" type="presParOf" srcId="{AB8B1E8E-162B-4E3E-9E31-BA5CFBD3ED9D}" destId="{B1A1A837-F261-404B-A808-B2F4154CE8A2}" srcOrd="1" destOrd="0" presId="urn:microsoft.com/office/officeart/2017/3/layout/DropPinTimeline#1"/>
    <dgm:cxn modelId="{7F53703E-9DF0-45E5-AC76-7E0CCD3B06EA}" type="presParOf" srcId="{CF519A69-9940-494F-8406-D0D876E3CD26}" destId="{B5F3F650-2E42-488A-AD4F-C4BD47D19A84}" srcOrd="2" destOrd="0" presId="urn:microsoft.com/office/officeart/2017/3/layout/DropPinTimeline#1"/>
    <dgm:cxn modelId="{B59937ED-9C59-4BBD-AA3C-5D9159504926}" type="presParOf" srcId="{CF519A69-9940-494F-8406-D0D876E3CD26}" destId="{223C5207-4FA2-4A6C-8F43-20BD55767C99}" srcOrd="3" destOrd="0" presId="urn:microsoft.com/office/officeart/2017/3/layout/DropPinTimeline#1"/>
    <dgm:cxn modelId="{470C2FBB-9D40-4F2C-8107-12E2CA0E70BE}" type="presParOf" srcId="{CF519A69-9940-494F-8406-D0D876E3CD26}" destId="{4FE5EB5D-4CEF-4D0D-9394-0534E61844BE}" srcOrd="4" destOrd="0" presId="urn:microsoft.com/office/officeart/2017/3/layout/DropPinTimeline#1"/>
    <dgm:cxn modelId="{C1237DFD-87FD-434B-A5C8-02108EF43081}" type="presParOf" srcId="{CF519A69-9940-494F-8406-D0D876E3CD26}" destId="{EC869059-0AEC-4D98-8C46-CB603A342C72}" srcOrd="5" destOrd="0" presId="urn:microsoft.com/office/officeart/2017/3/layout/DropPinTimeline#1"/>
    <dgm:cxn modelId="{7A1441D0-A5AA-4E6C-9388-511DA29929BF}" type="presParOf" srcId="{E6F74CED-5217-4282-85F1-1C12DC84731C}" destId="{408BA715-9739-461D-BFDE-88EDAE355E60}" srcOrd="3" destOrd="0" presId="urn:microsoft.com/office/officeart/2017/3/layout/DropPinTimeline#1"/>
    <dgm:cxn modelId="{087F2A81-CFD9-4BF8-96FC-2D4ABA32462F}" type="presParOf" srcId="{E6F74CED-5217-4282-85F1-1C12DC84731C}" destId="{D512C7F9-87A6-4BA9-AFAC-03FF1578D945}" srcOrd="4" destOrd="0" presId="urn:microsoft.com/office/officeart/2017/3/layout/DropPinTimeline#1"/>
    <dgm:cxn modelId="{8C6217DA-A763-4946-99A2-03C618C428AF}" type="presParOf" srcId="{D512C7F9-87A6-4BA9-AFAC-03FF1578D945}" destId="{152AD014-AFD0-4700-A468-4D562874339A}" srcOrd="0" destOrd="0" presId="urn:microsoft.com/office/officeart/2017/3/layout/DropPinTimeline#1"/>
    <dgm:cxn modelId="{A6A34287-F5FF-46EE-9A88-F2ECF73903CE}" type="presParOf" srcId="{D512C7F9-87A6-4BA9-AFAC-03FF1578D945}" destId="{6CE2C4D8-4380-442D-A6C2-0B468BF3C74C}" srcOrd="1" destOrd="0" presId="urn:microsoft.com/office/officeart/2017/3/layout/DropPinTimeline#1"/>
    <dgm:cxn modelId="{D28BF9CF-F026-4786-A1AC-F4F785C54591}" type="presParOf" srcId="{6CE2C4D8-4380-442D-A6C2-0B468BF3C74C}" destId="{72C82E90-F103-439C-8371-CFFB0927B9DE}" srcOrd="0" destOrd="0" presId="urn:microsoft.com/office/officeart/2017/3/layout/DropPinTimeline#1"/>
    <dgm:cxn modelId="{E33A6BB5-6D3A-4D44-AEFC-75BAB101C26D}" type="presParOf" srcId="{6CE2C4D8-4380-442D-A6C2-0B468BF3C74C}" destId="{5D519322-C1DD-47AE-92C0-13575134BC76}" srcOrd="1" destOrd="0" presId="urn:microsoft.com/office/officeart/2017/3/layout/DropPinTimeline#1"/>
    <dgm:cxn modelId="{0BFD1614-5731-4306-81F7-E2C949C32A93}" type="presParOf" srcId="{D512C7F9-87A6-4BA9-AFAC-03FF1578D945}" destId="{96DDA0FE-83E2-423C-9F13-58A61EB68487}" srcOrd="2" destOrd="0" presId="urn:microsoft.com/office/officeart/2017/3/layout/DropPinTimeline#1"/>
    <dgm:cxn modelId="{06EDED26-E685-42BC-BFC2-75C7EA695E40}" type="presParOf" srcId="{D512C7F9-87A6-4BA9-AFAC-03FF1578D945}" destId="{2D6C7916-1130-46A8-833B-A6278CBD2192}" srcOrd="3" destOrd="0" presId="urn:microsoft.com/office/officeart/2017/3/layout/DropPinTimeline#1"/>
    <dgm:cxn modelId="{A20C8A5A-2D9A-4EF7-BC83-D5EE4B16698D}" type="presParOf" srcId="{D512C7F9-87A6-4BA9-AFAC-03FF1578D945}" destId="{4D953791-5C2F-4A75-A8F4-6ED7EAB5E015}" srcOrd="4" destOrd="0" presId="urn:microsoft.com/office/officeart/2017/3/layout/DropPinTimeline#1"/>
    <dgm:cxn modelId="{6780D10C-523A-4885-B5BF-84F303790098}" type="presParOf" srcId="{D512C7F9-87A6-4BA9-AFAC-03FF1578D945}" destId="{22A72E40-4DCC-4F48-AADD-29738FD37A2C}" srcOrd="5" destOrd="0" presId="urn:microsoft.com/office/officeart/2017/3/layout/DropPinTimeline#1"/>
    <dgm:cxn modelId="{30EAF1CE-B96B-4CA5-BF13-51DD8040A559}" type="presParOf" srcId="{E6F74CED-5217-4282-85F1-1C12DC84731C}" destId="{E168BB9F-20D9-474F-9E39-4872B40634C6}" srcOrd="5" destOrd="0" presId="urn:microsoft.com/office/officeart/2017/3/layout/DropPinTimeline#1"/>
    <dgm:cxn modelId="{39415FEC-72C6-4C74-A821-E354E744CD96}" type="presParOf" srcId="{E6F74CED-5217-4282-85F1-1C12DC84731C}" destId="{A62622B1-7EF4-49B6-9AC7-B54F0E2A0C74}" srcOrd="6" destOrd="0" presId="urn:microsoft.com/office/officeart/2017/3/layout/DropPinTimeline#1"/>
    <dgm:cxn modelId="{D67F013A-C0A0-41F6-B6F2-E904B1BB7A8F}" type="presParOf" srcId="{A62622B1-7EF4-49B6-9AC7-B54F0E2A0C74}" destId="{14282312-87CB-41BB-A02D-C594BBEF33C7}" srcOrd="0" destOrd="0" presId="urn:microsoft.com/office/officeart/2017/3/layout/DropPinTimeline#1"/>
    <dgm:cxn modelId="{AA55F469-83D2-4E02-B111-0206AAFCAA06}" type="presParOf" srcId="{A62622B1-7EF4-49B6-9AC7-B54F0E2A0C74}" destId="{D554C1A5-AF8E-41FC-A779-25BD6B11F91F}" srcOrd="1" destOrd="0" presId="urn:microsoft.com/office/officeart/2017/3/layout/DropPinTimeline#1"/>
    <dgm:cxn modelId="{033C6509-70C8-4B85-9F92-724CDBB68078}" type="presParOf" srcId="{D554C1A5-AF8E-41FC-A779-25BD6B11F91F}" destId="{17331DD9-74CF-4A3A-86BA-F4B9DBEAB944}" srcOrd="0" destOrd="0" presId="urn:microsoft.com/office/officeart/2017/3/layout/DropPinTimeline#1"/>
    <dgm:cxn modelId="{C7CCDF66-BA72-4EDC-AE16-CAA6317954F0}" type="presParOf" srcId="{D554C1A5-AF8E-41FC-A779-25BD6B11F91F}" destId="{515AAB83-BD07-4B9E-9A3B-858C0B126F9C}" srcOrd="1" destOrd="0" presId="urn:microsoft.com/office/officeart/2017/3/layout/DropPinTimeline#1"/>
    <dgm:cxn modelId="{E8437A29-F853-4553-AB29-152AF603DF52}" type="presParOf" srcId="{A62622B1-7EF4-49B6-9AC7-B54F0E2A0C74}" destId="{08CB2D5A-F46A-4E0E-9575-15F31D04AAC6}" srcOrd="2" destOrd="0" presId="urn:microsoft.com/office/officeart/2017/3/layout/DropPinTimeline#1"/>
    <dgm:cxn modelId="{1F3D9CE2-342F-4335-BD41-5AA59D2BD7BD}" type="presParOf" srcId="{A62622B1-7EF4-49B6-9AC7-B54F0E2A0C74}" destId="{7C1E6B4A-59F7-4018-A403-E1CCAEE78BA1}" srcOrd="3" destOrd="0" presId="urn:microsoft.com/office/officeart/2017/3/layout/DropPinTimeline#1"/>
    <dgm:cxn modelId="{FFF1ACE9-B2B3-4E83-877B-F9633E8EE135}" type="presParOf" srcId="{A62622B1-7EF4-49B6-9AC7-B54F0E2A0C74}" destId="{A03C5372-D306-43AC-B406-6F8183849431}" srcOrd="4" destOrd="0" presId="urn:microsoft.com/office/officeart/2017/3/layout/DropPinTimeline#1"/>
    <dgm:cxn modelId="{D8A09163-94A5-46BD-9FA2-C3372A01AA32}" type="presParOf" srcId="{A62622B1-7EF4-49B6-9AC7-B54F0E2A0C74}" destId="{90926F0B-05E0-48AF-9C69-5C494731F877}" srcOrd="5" destOrd="0" presId="urn:microsoft.com/office/officeart/2017/3/layout/DropPinTimeline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7438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Зима</a:t>
          </a:r>
        </a:p>
      </dsp:txBody>
      <dsp:txXfrm>
        <a:off x="7438" y="20824"/>
        <a:ext cx="2544259" cy="763277"/>
      </dsp:txXfrm>
    </dsp:sp>
    <dsp:sp modelId="{22359DD7-1BFB-4900-BAE6-6084F2F57988}">
      <dsp:nvSpPr>
        <dsp:cNvPr id="0" name=""/>
        <dsp:cNvSpPr/>
      </dsp:nvSpPr>
      <dsp:spPr>
        <a:xfrm>
          <a:off x="7438" y="903968"/>
          <a:ext cx="2544259" cy="2291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84DEA-2002-4D32-8E80-70EEE05E345A}">
      <dsp:nvSpPr>
        <dsp:cNvPr id="0" name=""/>
        <dsp:cNvSpPr/>
      </dsp:nvSpPr>
      <dsp:spPr>
        <a:xfrm>
          <a:off x="2659592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Весна </a:t>
          </a:r>
        </a:p>
      </dsp:txBody>
      <dsp:txXfrm>
        <a:off x="2659592" y="20824"/>
        <a:ext cx="2544259" cy="763277"/>
      </dsp:txXfrm>
    </dsp:sp>
    <dsp:sp modelId="{4FEB85EB-D046-4CDB-8A62-BBCE260C4490}">
      <dsp:nvSpPr>
        <dsp:cNvPr id="0" name=""/>
        <dsp:cNvSpPr/>
      </dsp:nvSpPr>
      <dsp:spPr>
        <a:xfrm>
          <a:off x="2713531" y="903968"/>
          <a:ext cx="2544259" cy="2291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7F8FA-D256-41EF-9327-52A3551D9A60}">
      <dsp:nvSpPr>
        <dsp:cNvPr id="0" name=""/>
        <dsp:cNvSpPr/>
      </dsp:nvSpPr>
      <dsp:spPr>
        <a:xfrm>
          <a:off x="5311747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Лето </a:t>
          </a:r>
        </a:p>
      </dsp:txBody>
      <dsp:txXfrm>
        <a:off x="5311747" y="20824"/>
        <a:ext cx="2544259" cy="763277"/>
      </dsp:txXfrm>
    </dsp:sp>
    <dsp:sp modelId="{6B5FE59C-B471-448A-AA7A-B526DCC4D4CA}">
      <dsp:nvSpPr>
        <dsp:cNvPr id="0" name=""/>
        <dsp:cNvSpPr/>
      </dsp:nvSpPr>
      <dsp:spPr>
        <a:xfrm>
          <a:off x="5311747" y="903968"/>
          <a:ext cx="2544259" cy="2291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2ECB1-6BEF-4935-AFA3-B2EAA48FDE7E}">
      <dsp:nvSpPr>
        <dsp:cNvPr id="0" name=""/>
        <dsp:cNvSpPr/>
      </dsp:nvSpPr>
      <dsp:spPr>
        <a:xfrm>
          <a:off x="7963901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Осень</a:t>
          </a:r>
        </a:p>
      </dsp:txBody>
      <dsp:txXfrm>
        <a:off x="7963901" y="20824"/>
        <a:ext cx="2544259" cy="763277"/>
      </dsp:txXfrm>
    </dsp:sp>
    <dsp:sp modelId="{C42A8BDE-B838-475D-AFDE-17B60D744AB6}">
      <dsp:nvSpPr>
        <dsp:cNvPr id="0" name=""/>
        <dsp:cNvSpPr/>
      </dsp:nvSpPr>
      <dsp:spPr>
        <a:xfrm>
          <a:off x="7963901" y="903968"/>
          <a:ext cx="2544259" cy="22919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7438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Бумажные куклы</a:t>
          </a:r>
        </a:p>
      </dsp:txBody>
      <dsp:txXfrm>
        <a:off x="7438" y="20824"/>
        <a:ext cx="2544259" cy="763277"/>
      </dsp:txXfrm>
    </dsp:sp>
    <dsp:sp modelId="{22359DD7-1BFB-4900-BAE6-6084F2F57988}">
      <dsp:nvSpPr>
        <dsp:cNvPr id="0" name=""/>
        <dsp:cNvSpPr/>
      </dsp:nvSpPr>
      <dsp:spPr>
        <a:xfrm>
          <a:off x="7438" y="903968"/>
          <a:ext cx="2544259" cy="229191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Творческая активность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Развитие интеллекта</a:t>
          </a:r>
        </a:p>
      </dsp:txBody>
      <dsp:txXfrm>
        <a:off x="7438" y="903968"/>
        <a:ext cx="2544259" cy="2291917"/>
      </dsp:txXfrm>
    </dsp:sp>
    <dsp:sp modelId="{C4F84DEA-2002-4D32-8E80-70EEE05E345A}">
      <dsp:nvSpPr>
        <dsp:cNvPr id="0" name=""/>
        <dsp:cNvSpPr/>
      </dsp:nvSpPr>
      <dsp:spPr>
        <a:xfrm>
          <a:off x="2659592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Неваляшка </a:t>
          </a:r>
        </a:p>
      </dsp:txBody>
      <dsp:txXfrm>
        <a:off x="2659592" y="20824"/>
        <a:ext cx="2544259" cy="763277"/>
      </dsp:txXfrm>
    </dsp:sp>
    <dsp:sp modelId="{4FEB85EB-D046-4CDB-8A62-BBCE260C4490}">
      <dsp:nvSpPr>
        <dsp:cNvPr id="0" name=""/>
        <dsp:cNvSpPr/>
      </dsp:nvSpPr>
      <dsp:spPr>
        <a:xfrm>
          <a:off x="2659592" y="903968"/>
          <a:ext cx="2544259" cy="229191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Сопоставлять действия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зрения, слух, движения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2659592" y="903968"/>
        <a:ext cx="2544259" cy="2291917"/>
      </dsp:txXfrm>
    </dsp:sp>
    <dsp:sp modelId="{49B7F8FA-D256-41EF-9327-52A3551D9A60}">
      <dsp:nvSpPr>
        <dsp:cNvPr id="0" name=""/>
        <dsp:cNvSpPr/>
      </dsp:nvSpPr>
      <dsp:spPr>
        <a:xfrm>
          <a:off x="5311747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Матрешка  </a:t>
          </a:r>
        </a:p>
      </dsp:txBody>
      <dsp:txXfrm>
        <a:off x="5311747" y="20824"/>
        <a:ext cx="2544259" cy="763277"/>
      </dsp:txXfrm>
    </dsp:sp>
    <dsp:sp modelId="{6B5FE59C-B471-448A-AA7A-B526DCC4D4CA}">
      <dsp:nvSpPr>
        <dsp:cNvPr id="0" name=""/>
        <dsp:cNvSpPr/>
      </dsp:nvSpPr>
      <dsp:spPr>
        <a:xfrm>
          <a:off x="5311747" y="903968"/>
          <a:ext cx="2544259" cy="229191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Различение пропорций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Развитие речи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Счет</a:t>
          </a:r>
        </a:p>
      </dsp:txBody>
      <dsp:txXfrm>
        <a:off x="5311747" y="903968"/>
        <a:ext cx="2544259" cy="2291917"/>
      </dsp:txXfrm>
    </dsp:sp>
    <dsp:sp modelId="{4132ECB1-6BEF-4935-AFA3-B2EAA48FDE7E}">
      <dsp:nvSpPr>
        <dsp:cNvPr id="0" name=""/>
        <dsp:cNvSpPr/>
      </dsp:nvSpPr>
      <dsp:spPr>
        <a:xfrm>
          <a:off x="7963901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Статуэтки </a:t>
          </a:r>
        </a:p>
      </dsp:txBody>
      <dsp:txXfrm>
        <a:off x="7963901" y="20824"/>
        <a:ext cx="2544259" cy="763277"/>
      </dsp:txXfrm>
    </dsp:sp>
    <dsp:sp modelId="{C42A8BDE-B838-475D-AFDE-17B60D744AB6}">
      <dsp:nvSpPr>
        <dsp:cNvPr id="0" name=""/>
        <dsp:cNvSpPr/>
      </dsp:nvSpPr>
      <dsp:spPr>
        <a:xfrm>
          <a:off x="7963901" y="903968"/>
          <a:ext cx="2544259" cy="229191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Образец для подражания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Культура поведения</a:t>
          </a:r>
        </a:p>
      </dsp:txBody>
      <dsp:txXfrm>
        <a:off x="7963901" y="903968"/>
        <a:ext cx="2544259" cy="2291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7438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Я мама</a:t>
          </a:r>
        </a:p>
      </dsp:txBody>
      <dsp:txXfrm>
        <a:off x="7438" y="20824"/>
        <a:ext cx="2544259" cy="763277"/>
      </dsp:txXfrm>
    </dsp:sp>
    <dsp:sp modelId="{22359DD7-1BFB-4900-BAE6-6084F2F57988}">
      <dsp:nvSpPr>
        <dsp:cNvPr id="0" name=""/>
        <dsp:cNvSpPr/>
      </dsp:nvSpPr>
      <dsp:spPr>
        <a:xfrm>
          <a:off x="7438" y="903968"/>
          <a:ext cx="2544259" cy="229191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фото</a:t>
          </a:r>
        </a:p>
      </dsp:txBody>
      <dsp:txXfrm>
        <a:off x="7438" y="903968"/>
        <a:ext cx="2544259" cy="2291917"/>
      </dsp:txXfrm>
    </dsp:sp>
    <dsp:sp modelId="{C4F84DEA-2002-4D32-8E80-70EEE05E345A}">
      <dsp:nvSpPr>
        <dsp:cNvPr id="0" name=""/>
        <dsp:cNvSpPr/>
      </dsp:nvSpPr>
      <dsp:spPr>
        <a:xfrm>
          <a:off x="2659592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Пупс  </a:t>
          </a:r>
        </a:p>
      </dsp:txBody>
      <dsp:txXfrm>
        <a:off x="2659592" y="20824"/>
        <a:ext cx="2544259" cy="763277"/>
      </dsp:txXfrm>
    </dsp:sp>
    <dsp:sp modelId="{4FEB85EB-D046-4CDB-8A62-BBCE260C4490}">
      <dsp:nvSpPr>
        <dsp:cNvPr id="0" name=""/>
        <dsp:cNvSpPr/>
      </dsp:nvSpPr>
      <dsp:spPr>
        <a:xfrm>
          <a:off x="2659592" y="903968"/>
          <a:ext cx="2544259" cy="229191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фото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2659592" y="903968"/>
        <a:ext cx="2544259" cy="2291917"/>
      </dsp:txXfrm>
    </dsp:sp>
    <dsp:sp modelId="{49B7F8FA-D256-41EF-9327-52A3551D9A60}">
      <dsp:nvSpPr>
        <dsp:cNvPr id="0" name=""/>
        <dsp:cNvSpPr/>
      </dsp:nvSpPr>
      <dsp:spPr>
        <a:xfrm>
          <a:off x="5311747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Строитель   </a:t>
          </a:r>
        </a:p>
      </dsp:txBody>
      <dsp:txXfrm>
        <a:off x="5311747" y="20824"/>
        <a:ext cx="2544259" cy="763277"/>
      </dsp:txXfrm>
    </dsp:sp>
    <dsp:sp modelId="{6B5FE59C-B471-448A-AA7A-B526DCC4D4CA}">
      <dsp:nvSpPr>
        <dsp:cNvPr id="0" name=""/>
        <dsp:cNvSpPr/>
      </dsp:nvSpPr>
      <dsp:spPr>
        <a:xfrm>
          <a:off x="5311747" y="903968"/>
          <a:ext cx="2544259" cy="229191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фото</a:t>
          </a:r>
        </a:p>
      </dsp:txBody>
      <dsp:txXfrm>
        <a:off x="5311747" y="903968"/>
        <a:ext cx="2544259" cy="2291917"/>
      </dsp:txXfrm>
    </dsp:sp>
    <dsp:sp modelId="{4132ECB1-6BEF-4935-AFA3-B2EAA48FDE7E}">
      <dsp:nvSpPr>
        <dsp:cNvPr id="0" name=""/>
        <dsp:cNvSpPr/>
      </dsp:nvSpPr>
      <dsp:spPr>
        <a:xfrm>
          <a:off x="7963901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Семья  </a:t>
          </a:r>
        </a:p>
      </dsp:txBody>
      <dsp:txXfrm>
        <a:off x="7963901" y="20824"/>
        <a:ext cx="2544259" cy="763277"/>
      </dsp:txXfrm>
    </dsp:sp>
    <dsp:sp modelId="{C42A8BDE-B838-475D-AFDE-17B60D744AB6}">
      <dsp:nvSpPr>
        <dsp:cNvPr id="0" name=""/>
        <dsp:cNvSpPr/>
      </dsp:nvSpPr>
      <dsp:spPr>
        <a:xfrm>
          <a:off x="7963901" y="903968"/>
          <a:ext cx="2544259" cy="229191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фото</a:t>
          </a:r>
        </a:p>
      </dsp:txBody>
      <dsp:txXfrm>
        <a:off x="7963901" y="903968"/>
        <a:ext cx="2544259" cy="2291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7438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err="1">
              <a:latin typeface="Times New Roman" panose="02020603050405020304" pitchFamily="18" charset="0"/>
              <a:cs typeface="Times New Roman"/>
            </a:rPr>
            <a:t>Фиксики</a:t>
          </a:r>
          <a:endParaRPr lang="ru-RU" sz="2000" kern="1200" noProof="0" dirty="0">
            <a:latin typeface="Times New Roman" panose="02020603050405020304" pitchFamily="18" charset="0"/>
            <a:cs typeface="Times New Roman"/>
          </a:endParaRPr>
        </a:p>
      </dsp:txBody>
      <dsp:txXfrm>
        <a:off x="7438" y="20824"/>
        <a:ext cx="2544259" cy="763277"/>
      </dsp:txXfrm>
    </dsp:sp>
    <dsp:sp modelId="{22359DD7-1BFB-4900-BAE6-6084F2F57988}">
      <dsp:nvSpPr>
        <dsp:cNvPr id="0" name=""/>
        <dsp:cNvSpPr/>
      </dsp:nvSpPr>
      <dsp:spPr>
        <a:xfrm>
          <a:off x="7438" y="903968"/>
          <a:ext cx="2544259" cy="229191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Учимся безопасности</a:t>
          </a:r>
        </a:p>
      </dsp:txBody>
      <dsp:txXfrm>
        <a:off x="7438" y="903968"/>
        <a:ext cx="2544259" cy="2291917"/>
      </dsp:txXfrm>
    </dsp:sp>
    <dsp:sp modelId="{C4F84DEA-2002-4D32-8E80-70EEE05E345A}">
      <dsp:nvSpPr>
        <dsp:cNvPr id="0" name=""/>
        <dsp:cNvSpPr/>
      </dsp:nvSpPr>
      <dsp:spPr>
        <a:xfrm>
          <a:off x="2659592" y="0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Колобок  </a:t>
          </a:r>
        </a:p>
      </dsp:txBody>
      <dsp:txXfrm>
        <a:off x="2659592" y="0"/>
        <a:ext cx="2544259" cy="763277"/>
      </dsp:txXfrm>
    </dsp:sp>
    <dsp:sp modelId="{4FEB85EB-D046-4CDB-8A62-BBCE260C4490}">
      <dsp:nvSpPr>
        <dsp:cNvPr id="0" name=""/>
        <dsp:cNvSpPr/>
      </dsp:nvSpPr>
      <dsp:spPr>
        <a:xfrm>
          <a:off x="2659592" y="799887"/>
          <a:ext cx="2544259" cy="2467014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Учимся уважать родителей. Непослушание приводит к беде.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2659592" y="799887"/>
        <a:ext cx="2544259" cy="2467014"/>
      </dsp:txXfrm>
    </dsp:sp>
    <dsp:sp modelId="{49B7F8FA-D256-41EF-9327-52A3551D9A60}">
      <dsp:nvSpPr>
        <dsp:cNvPr id="0" name=""/>
        <dsp:cNvSpPr/>
      </dsp:nvSpPr>
      <dsp:spPr>
        <a:xfrm>
          <a:off x="5311747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Маша и медведь   </a:t>
          </a:r>
        </a:p>
      </dsp:txBody>
      <dsp:txXfrm>
        <a:off x="5311747" y="20824"/>
        <a:ext cx="2544259" cy="763277"/>
      </dsp:txXfrm>
    </dsp:sp>
    <dsp:sp modelId="{6B5FE59C-B471-448A-AA7A-B526DCC4D4CA}">
      <dsp:nvSpPr>
        <dsp:cNvPr id="0" name=""/>
        <dsp:cNvSpPr/>
      </dsp:nvSpPr>
      <dsp:spPr>
        <a:xfrm>
          <a:off x="5311747" y="903968"/>
          <a:ext cx="2544259" cy="229191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Учимся смекалке и мудрости</a:t>
          </a:r>
        </a:p>
      </dsp:txBody>
      <dsp:txXfrm>
        <a:off x="5311747" y="903968"/>
        <a:ext cx="2544259" cy="2291917"/>
      </dsp:txXfrm>
    </dsp:sp>
    <dsp:sp modelId="{4132ECB1-6BEF-4935-AFA3-B2EAA48FDE7E}">
      <dsp:nvSpPr>
        <dsp:cNvPr id="0" name=""/>
        <dsp:cNvSpPr/>
      </dsp:nvSpPr>
      <dsp:spPr>
        <a:xfrm>
          <a:off x="7963901" y="20824"/>
          <a:ext cx="2544259" cy="76327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err="1">
              <a:latin typeface="Times New Roman" panose="02020603050405020304" pitchFamily="18" charset="0"/>
              <a:cs typeface="Times New Roman"/>
            </a:rPr>
            <a:t>Смешарики</a:t>
          </a:r>
          <a:r>
            <a:rPr lang="ru-RU" sz="2000" kern="1200" noProof="0" dirty="0">
              <a:latin typeface="Times New Roman" panose="02020603050405020304" pitchFamily="18" charset="0"/>
              <a:cs typeface="Times New Roman"/>
            </a:rPr>
            <a:t>   </a:t>
          </a:r>
        </a:p>
      </dsp:txBody>
      <dsp:txXfrm>
        <a:off x="7963901" y="20824"/>
        <a:ext cx="2544259" cy="763277"/>
      </dsp:txXfrm>
    </dsp:sp>
    <dsp:sp modelId="{C42A8BDE-B838-475D-AFDE-17B60D744AB6}">
      <dsp:nvSpPr>
        <dsp:cNvPr id="0" name=""/>
        <dsp:cNvSpPr/>
      </dsp:nvSpPr>
      <dsp:spPr>
        <a:xfrm>
          <a:off x="7963901" y="903968"/>
          <a:ext cx="2544259" cy="2291917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rtlCol="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Учимся правилам дорожного движения</a:t>
          </a:r>
        </a:p>
      </dsp:txBody>
      <dsp:txXfrm>
        <a:off x="7963901" y="903968"/>
        <a:ext cx="2544259" cy="2291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CCBB-6709-4071-B389-3BB226B3A586}">
      <dsp:nvSpPr>
        <dsp:cNvPr id="0" name=""/>
        <dsp:cNvSpPr/>
      </dsp:nvSpPr>
      <dsp:spPr>
        <a:xfrm>
          <a:off x="0" y="1659731"/>
          <a:ext cx="1024255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6E8D6-BD44-4400-BC14-1BC75CB979A3}">
      <dsp:nvSpPr>
        <dsp:cNvPr id="0" name=""/>
        <dsp:cNvSpPr/>
      </dsp:nvSpPr>
      <dsp:spPr>
        <a:xfrm rot="8100000">
          <a:off x="51696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rgbClr val="4F59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C7CF-F58D-48D5-8BCC-38D6EE87890B}">
      <dsp:nvSpPr>
        <dsp:cNvPr id="0" name=""/>
        <dsp:cNvSpPr/>
      </dsp:nvSpPr>
      <dsp:spPr>
        <a:xfrm>
          <a:off x="78815" y="409621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3A46-815A-49BF-9455-C0385022444F}">
      <dsp:nvSpPr>
        <dsp:cNvPr id="0" name=""/>
        <dsp:cNvSpPr/>
      </dsp:nvSpPr>
      <dsp:spPr>
        <a:xfrm>
          <a:off x="346364" y="677170"/>
          <a:ext cx="3405968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1 день</a:t>
          </a:r>
        </a:p>
      </dsp:txBody>
      <dsp:txXfrm>
        <a:off x="346364" y="677170"/>
        <a:ext cx="3405968" cy="982560"/>
      </dsp:txXfrm>
    </dsp:sp>
    <dsp:sp modelId="{8E3FB235-DF38-476B-9A0E-B1E583D50944}">
      <dsp:nvSpPr>
        <dsp:cNvPr id="0" name=""/>
        <dsp:cNvSpPr/>
      </dsp:nvSpPr>
      <dsp:spPr>
        <a:xfrm>
          <a:off x="346364" y="331946"/>
          <a:ext cx="3405968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Народная кукла</a:t>
          </a:r>
        </a:p>
      </dsp:txBody>
      <dsp:txXfrm>
        <a:off x="346364" y="331946"/>
        <a:ext cx="3405968" cy="345224"/>
      </dsp:txXfrm>
    </dsp:sp>
    <dsp:sp modelId="{9AA05CE5-209F-4AD9-BE2C-2A69F76DA8F4}">
      <dsp:nvSpPr>
        <dsp:cNvPr id="0" name=""/>
        <dsp:cNvSpPr/>
      </dsp:nvSpPr>
      <dsp:spPr>
        <a:xfrm>
          <a:off x="173752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94ECD-6415-4250-B4AD-F67BF5BECFB8}">
      <dsp:nvSpPr>
        <dsp:cNvPr id="0" name=""/>
        <dsp:cNvSpPr/>
      </dsp:nvSpPr>
      <dsp:spPr>
        <a:xfrm>
          <a:off x="142681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CAA11-0A87-4861-8B4E-913B1EAD1334}">
      <dsp:nvSpPr>
        <dsp:cNvPr id="0" name=""/>
        <dsp:cNvSpPr/>
      </dsp:nvSpPr>
      <dsp:spPr>
        <a:xfrm rot="18900000">
          <a:off x="2097261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1A837-F261-404B-A808-B2F4154CE8A2}">
      <dsp:nvSpPr>
        <dsp:cNvPr id="0" name=""/>
        <dsp:cNvSpPr/>
      </dsp:nvSpPr>
      <dsp:spPr>
        <a:xfrm>
          <a:off x="2124379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3F650-2E42-488A-AD4F-C4BD47D19A84}">
      <dsp:nvSpPr>
        <dsp:cNvPr id="0" name=""/>
        <dsp:cNvSpPr/>
      </dsp:nvSpPr>
      <dsp:spPr>
        <a:xfrm>
          <a:off x="2391928" y="1659731"/>
          <a:ext cx="3405968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rtlCol="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2 день</a:t>
          </a:r>
        </a:p>
      </dsp:txBody>
      <dsp:txXfrm>
        <a:off x="2391928" y="1659731"/>
        <a:ext cx="3405968" cy="982560"/>
      </dsp:txXfrm>
    </dsp:sp>
    <dsp:sp modelId="{223C5207-4FA2-4A6C-8F43-20BD55767C99}">
      <dsp:nvSpPr>
        <dsp:cNvPr id="0" name=""/>
        <dsp:cNvSpPr/>
      </dsp:nvSpPr>
      <dsp:spPr>
        <a:xfrm>
          <a:off x="2391928" y="2642291"/>
          <a:ext cx="3405968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Кукла может научить…</a:t>
          </a:r>
        </a:p>
      </dsp:txBody>
      <dsp:txXfrm>
        <a:off x="2391928" y="2642291"/>
        <a:ext cx="3405968" cy="345224"/>
      </dsp:txXfrm>
    </dsp:sp>
    <dsp:sp modelId="{4FE5EB5D-4CEF-4D0D-9394-0534E61844BE}">
      <dsp:nvSpPr>
        <dsp:cNvPr id="0" name=""/>
        <dsp:cNvSpPr/>
      </dsp:nvSpPr>
      <dsp:spPr>
        <a:xfrm>
          <a:off x="2219316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429FF-AAA3-4358-8C5F-1A7F29AA2B7B}">
      <dsp:nvSpPr>
        <dsp:cNvPr id="0" name=""/>
        <dsp:cNvSpPr/>
      </dsp:nvSpPr>
      <dsp:spPr>
        <a:xfrm>
          <a:off x="2188246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2E90-F103-439C-8371-CFFB0927B9DE}">
      <dsp:nvSpPr>
        <dsp:cNvPr id="0" name=""/>
        <dsp:cNvSpPr/>
      </dsp:nvSpPr>
      <dsp:spPr>
        <a:xfrm rot="8100000">
          <a:off x="4142825" y="382503"/>
          <a:ext cx="244110" cy="244110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19322-C1DD-47AE-92C0-13575134BC76}">
      <dsp:nvSpPr>
        <dsp:cNvPr id="0" name=""/>
        <dsp:cNvSpPr/>
      </dsp:nvSpPr>
      <dsp:spPr>
        <a:xfrm>
          <a:off x="4169944" y="409621"/>
          <a:ext cx="189873" cy="189873"/>
        </a:xfrm>
        <a:prstGeom prst="ellipse">
          <a:avLst/>
        </a:prstGeom>
        <a:solidFill>
          <a:srgbClr val="CCD8D6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A0FE-83E2-423C-9F13-58A61EB68487}">
      <dsp:nvSpPr>
        <dsp:cNvPr id="0" name=""/>
        <dsp:cNvSpPr/>
      </dsp:nvSpPr>
      <dsp:spPr>
        <a:xfrm>
          <a:off x="4437492" y="677170"/>
          <a:ext cx="3405968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rtlCol="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3 день</a:t>
          </a:r>
        </a:p>
      </dsp:txBody>
      <dsp:txXfrm>
        <a:off x="4437492" y="677170"/>
        <a:ext cx="3405968" cy="982560"/>
      </dsp:txXfrm>
    </dsp:sp>
    <dsp:sp modelId="{2D6C7916-1130-46A8-833B-A6278CBD2192}">
      <dsp:nvSpPr>
        <dsp:cNvPr id="0" name=""/>
        <dsp:cNvSpPr/>
      </dsp:nvSpPr>
      <dsp:spPr>
        <a:xfrm>
          <a:off x="4437492" y="331946"/>
          <a:ext cx="3405968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 Ролевые куклы</a:t>
          </a:r>
        </a:p>
      </dsp:txBody>
      <dsp:txXfrm>
        <a:off x="4437492" y="331946"/>
        <a:ext cx="3405968" cy="345224"/>
      </dsp:txXfrm>
    </dsp:sp>
    <dsp:sp modelId="{4D953791-5C2F-4A75-A8F4-6ED7EAB5E015}">
      <dsp:nvSpPr>
        <dsp:cNvPr id="0" name=""/>
        <dsp:cNvSpPr/>
      </dsp:nvSpPr>
      <dsp:spPr>
        <a:xfrm>
          <a:off x="4264880" y="677170"/>
          <a:ext cx="0" cy="982560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AD014-AFD0-4700-A468-4D562874339A}">
      <dsp:nvSpPr>
        <dsp:cNvPr id="0" name=""/>
        <dsp:cNvSpPr/>
      </dsp:nvSpPr>
      <dsp:spPr>
        <a:xfrm>
          <a:off x="4233810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31DD9-74CF-4A3A-86BA-F4B9DBEAB944}">
      <dsp:nvSpPr>
        <dsp:cNvPr id="0" name=""/>
        <dsp:cNvSpPr/>
      </dsp:nvSpPr>
      <dsp:spPr>
        <a:xfrm rot="18900000">
          <a:off x="6188390" y="2692848"/>
          <a:ext cx="244110" cy="24411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AAB83-BD07-4B9E-9A3B-858C0B126F9C}">
      <dsp:nvSpPr>
        <dsp:cNvPr id="0" name=""/>
        <dsp:cNvSpPr/>
      </dsp:nvSpPr>
      <dsp:spPr>
        <a:xfrm>
          <a:off x="6215508" y="2719967"/>
          <a:ext cx="189873" cy="189873"/>
        </a:xfrm>
        <a:prstGeom prst="ellipse">
          <a:avLst/>
        </a:prstGeom>
        <a:solidFill>
          <a:schemeClr val="tx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B2D5A-F46A-4E0E-9575-15F31D04AAC6}">
      <dsp:nvSpPr>
        <dsp:cNvPr id="0" name=""/>
        <dsp:cNvSpPr/>
      </dsp:nvSpPr>
      <dsp:spPr>
        <a:xfrm>
          <a:off x="6483057" y="1659731"/>
          <a:ext cx="3405968" cy="98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rtlCol="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noProof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4 день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noProof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По мотивам сказок и мультфильмов</a:t>
          </a:r>
        </a:p>
      </dsp:txBody>
      <dsp:txXfrm>
        <a:off x="6483057" y="1659731"/>
        <a:ext cx="3405968" cy="982560"/>
      </dsp:txXfrm>
    </dsp:sp>
    <dsp:sp modelId="{7C1E6B4A-59F7-4018-A403-E1CCAEE78BA1}">
      <dsp:nvSpPr>
        <dsp:cNvPr id="0" name=""/>
        <dsp:cNvSpPr/>
      </dsp:nvSpPr>
      <dsp:spPr>
        <a:xfrm>
          <a:off x="6483057" y="2642291"/>
          <a:ext cx="3405968" cy="345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rtlCol="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ru-RU" sz="2000" b="0" kern="1200" noProof="0" dirty="0">
              <a:solidFill>
                <a:schemeClr val="accent3"/>
              </a:solidFill>
              <a:latin typeface="Times New Roman" panose="02020603050405020304" pitchFamily="18" charset="0"/>
              <a:cs typeface="Times New Roman"/>
            </a:rPr>
            <a:t>Куклы </a:t>
          </a:r>
        </a:p>
      </dsp:txBody>
      <dsp:txXfrm>
        <a:off x="6483057" y="2642291"/>
        <a:ext cx="3405968" cy="345224"/>
      </dsp:txXfrm>
    </dsp:sp>
    <dsp:sp modelId="{A03C5372-D306-43AC-B406-6F8183849431}">
      <dsp:nvSpPr>
        <dsp:cNvPr id="0" name=""/>
        <dsp:cNvSpPr/>
      </dsp:nvSpPr>
      <dsp:spPr>
        <a:xfrm>
          <a:off x="6310445" y="1659731"/>
          <a:ext cx="0" cy="98256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82312-87CB-41BB-A02D-C594BBEF33C7}">
      <dsp:nvSpPr>
        <dsp:cNvPr id="0" name=""/>
        <dsp:cNvSpPr/>
      </dsp:nvSpPr>
      <dsp:spPr>
        <a:xfrm>
          <a:off x="6279375" y="1628660"/>
          <a:ext cx="62140" cy="6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#1">
  <dgm:title val="Горизонтальный список действий"/>
  <dgm:desc val="Используется для отображения непоследовательных или сгруппированных списков данных. Хорошо работает с большими объемами текста. Весь текст выделен равномерно, направление не подразумевается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#1">
  <dgm:title val="Горизонтальный список действий"/>
  <dgm:desc val="Используется для отображения непоследовательных или сгруппированных списков данных. Хорошо работает с большими объемами текста. Весь текст выделен равномерно, направление не подразумевается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#1">
  <dgm:title val="Горизонтальный список действий"/>
  <dgm:desc val="Используется для отображения непоследовательных или сгруппированных списков данных. Хорошо работает с большими объемами текста. Весь текст выделен равномерно, направление не подразумевается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#1">
  <dgm:title val="Горизонтальный список действий"/>
  <dgm:desc val="Используется для отображения непоследовательных или сгруппированных списков данных. Хорошо работает с большими объемами текста. Весь текст выделен равномерно, направление не подразумевается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7/3/layout/DropPinTimeline#1">
  <dgm:title val="Временная шкала с булавками"/>
  <dgm:desc val="Используется для отображения списка событий в хронологическом порядке. Невидимая коробка рядом с булавкой содержит дату. Ниже приведено описание. В ней может содержаться среднее количество текста с форматом даты средней длины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01.12.2023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01.12.2023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80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38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0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8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0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6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91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jpe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2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1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9.jpeg"/><Relationship Id="rId18" Type="http://schemas.openxmlformats.org/officeDocument/2006/relationships/image" Target="../media/image30.jpeg"/><Relationship Id="rId3" Type="http://schemas.openxmlformats.org/officeDocument/2006/relationships/diagramData" Target="../diagrams/data5.xml"/><Relationship Id="rId21" Type="http://schemas.openxmlformats.org/officeDocument/2006/relationships/image" Target="../media/image23.jpeg"/><Relationship Id="rId7" Type="http://schemas.microsoft.com/office/2007/relationships/diagramDrawing" Target="../diagrams/drawing5.xml"/><Relationship Id="rId12" Type="http://schemas.openxmlformats.org/officeDocument/2006/relationships/image" Target="../media/image38.jpeg"/><Relationship Id="rId17" Type="http://schemas.openxmlformats.org/officeDocument/2006/relationships/image" Target="../media/image20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9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4.jpeg"/><Relationship Id="rId24" Type="http://schemas.openxmlformats.org/officeDocument/2006/relationships/image" Target="../media/image25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41.jpeg"/><Relationship Id="rId23" Type="http://schemas.openxmlformats.org/officeDocument/2006/relationships/image" Target="../media/image24.jpeg"/><Relationship Id="rId10" Type="http://schemas.openxmlformats.org/officeDocument/2006/relationships/image" Target="../media/image33.jpeg"/><Relationship Id="rId19" Type="http://schemas.openxmlformats.org/officeDocument/2006/relationships/image" Target="../media/image44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1.jpeg"/><Relationship Id="rId14" Type="http://schemas.openxmlformats.org/officeDocument/2006/relationships/image" Target="../media/image40.jpeg"/><Relationship Id="rId22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873551"/>
            <a:ext cx="6693408" cy="108813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История маленького чемоданчика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МАДОУ № 509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1301A73-5FCA-4016-A54B-50283D7E7949}"/>
              </a:ext>
            </a:extLst>
          </p:cNvPr>
          <p:cNvSpPr txBox="1">
            <a:spLocks/>
          </p:cNvSpPr>
          <p:nvPr/>
        </p:nvSpPr>
        <p:spPr>
          <a:xfrm>
            <a:off x="4273042" y="4497720"/>
            <a:ext cx="3645916" cy="1636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ru-MO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MO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номинация</a:t>
            </a:r>
          </a:p>
          <a:p>
            <a:r>
              <a:rPr lang="ru-RU" b="1" dirty="0"/>
              <a:t>«История игрушек»</a:t>
            </a:r>
          </a:p>
          <a:p>
            <a:r>
              <a:rPr lang="ru-RU" dirty="0"/>
              <a:t>Команда</a:t>
            </a:r>
          </a:p>
          <a:p>
            <a:r>
              <a:rPr lang="ru-RU" dirty="0"/>
              <a:t>«</a:t>
            </a:r>
            <a:r>
              <a:rPr lang="ru-RU" dirty="0" err="1"/>
              <a:t>Любознайки</a:t>
            </a:r>
            <a:r>
              <a:rPr lang="ru-RU" dirty="0"/>
              <a:t>»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256FF5-1AB8-4F2A-8518-618DBCD7EA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4" t="15556" r="8232" b="28870"/>
          <a:stretch/>
        </p:blipFill>
        <p:spPr>
          <a:xfrm>
            <a:off x="7035800" y="4903408"/>
            <a:ext cx="1511300" cy="1636380"/>
          </a:xfrm>
          <a:prstGeom prst="ellipse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F3436B-3EEF-4565-AFB7-2ECDAB76AC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31" t="15926" r="20844" b="58100"/>
          <a:stretch/>
        </p:blipFill>
        <p:spPr>
          <a:xfrm>
            <a:off x="2273300" y="3373374"/>
            <a:ext cx="1626616" cy="1781351"/>
          </a:xfrm>
          <a:prstGeom prst="ellipse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B6CBE3-420C-470C-A262-16C75AC9C4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55" t="2222" r="40864" b="56727"/>
          <a:stretch/>
        </p:blipFill>
        <p:spPr>
          <a:xfrm>
            <a:off x="4458989" y="189738"/>
            <a:ext cx="1637011" cy="1672286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08C55-9FA0-465D-9584-5881EEB832FA}"/>
              </a:ext>
            </a:extLst>
          </p:cNvPr>
          <p:cNvSpPr txBox="1"/>
          <p:nvPr/>
        </p:nvSpPr>
        <p:spPr>
          <a:xfrm>
            <a:off x="1499259" y="5154725"/>
            <a:ext cx="2400657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dirty="0"/>
              <a:t>Мелехина Амелия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C98AC-FC2C-40A9-97F0-412C61E847D2}"/>
              </a:ext>
            </a:extLst>
          </p:cNvPr>
          <p:cNvSpPr txBox="1"/>
          <p:nvPr/>
        </p:nvSpPr>
        <p:spPr>
          <a:xfrm>
            <a:off x="3177921" y="189738"/>
            <a:ext cx="163701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dirty="0"/>
              <a:t>Елизарова Ева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1F75A-07FB-4501-9898-9C0DA248A8C1}"/>
              </a:ext>
            </a:extLst>
          </p:cNvPr>
          <p:cNvSpPr txBox="1"/>
          <p:nvPr/>
        </p:nvSpPr>
        <p:spPr>
          <a:xfrm>
            <a:off x="5518301" y="6219041"/>
            <a:ext cx="2400657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dirty="0"/>
              <a:t>Перминова Тася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/>
              </a:rPr>
              <a:t>Кукла может научить…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История маленького чемоданчика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7" name="Объект 3" descr="Временная шкала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203487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13C9D0-B525-42A8-BA02-54EC88E262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98" t="12592" r="22592" b="36759"/>
          <a:stretch/>
        </p:blipFill>
        <p:spPr>
          <a:xfrm>
            <a:off x="3803078" y="4774156"/>
            <a:ext cx="1046090" cy="111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57772E-7167-451F-8B7C-A68A72ECAD6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383" t="1991" r="13210" b="45971"/>
          <a:stretch/>
        </p:blipFill>
        <p:spPr>
          <a:xfrm>
            <a:off x="10782459" y="4727575"/>
            <a:ext cx="1142682" cy="11761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821672-DA93-4AB8-B899-9305C1F09CB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09" t="23600" r="7284" b="27326"/>
          <a:stretch/>
        </p:blipFill>
        <p:spPr>
          <a:xfrm>
            <a:off x="266859" y="4715589"/>
            <a:ext cx="1571182" cy="11761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FAC5B6-44F1-41E6-BAD1-660A291A74F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806" t="5740" r="32693" b="37593"/>
          <a:stretch/>
        </p:blipFill>
        <p:spPr>
          <a:xfrm>
            <a:off x="6971263" y="4717209"/>
            <a:ext cx="1689100" cy="11865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52D422-E977-4D22-AB30-3FA1C5BF12B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9464" t="27222" r="48854" b="57553"/>
          <a:stretch/>
        </p:blipFill>
        <p:spPr>
          <a:xfrm>
            <a:off x="4553525" y="5823498"/>
            <a:ext cx="1811314" cy="7154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F8F7B0-8C40-4D5C-9C93-7A3FBE4612B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1193" t="42222" r="40834" b="39565"/>
          <a:stretch/>
        </p:blipFill>
        <p:spPr>
          <a:xfrm>
            <a:off x="6635560" y="5823497"/>
            <a:ext cx="2122224" cy="7772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298444-FFDF-4582-B502-F4D4F82BE98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208" t="34815" r="39688" b="44629"/>
          <a:stretch/>
        </p:blipFill>
        <p:spPr>
          <a:xfrm>
            <a:off x="8864181" y="5008524"/>
            <a:ext cx="1806315" cy="693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A37337-FB78-4F53-9607-E6F1D862629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0716" t="24259" r="50313" b="59208"/>
          <a:stretch/>
        </p:blipFill>
        <p:spPr>
          <a:xfrm>
            <a:off x="1950003" y="4950801"/>
            <a:ext cx="1532943" cy="75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8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/>
              </a:rPr>
              <a:t>Ролевые куклы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История маленького чемоданчика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7" name="Объект 3" descr="Временная шкала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952810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FAB6C7-E935-4BD6-BECE-5F4619CBEA2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91" r="-1719" b="21920"/>
          <a:stretch/>
        </p:blipFill>
        <p:spPr>
          <a:xfrm>
            <a:off x="870696" y="3924300"/>
            <a:ext cx="2571750" cy="22987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C5DC02-11F9-4242-A7CE-6007D31FF2F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666" t="16852" r="9583" b="20000"/>
          <a:stretch/>
        </p:blipFill>
        <p:spPr>
          <a:xfrm>
            <a:off x="8853044" y="3924300"/>
            <a:ext cx="2468260" cy="21748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1B6F40-3788-4A9A-8804-F9D55CC83C5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011" t="34814" r="4533" b="11065"/>
          <a:stretch/>
        </p:blipFill>
        <p:spPr>
          <a:xfrm>
            <a:off x="6152005" y="3872603"/>
            <a:ext cx="2571751" cy="22782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5DB0CB-2A88-4C6B-B5FE-97887BF5518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682" t="23600" r="1112" b="21296"/>
          <a:stretch/>
        </p:blipFill>
        <p:spPr>
          <a:xfrm>
            <a:off x="3571734" y="3872602"/>
            <a:ext cx="2483479" cy="23036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DB5CFE-7CF2-4FD4-9E58-DEDDF524E11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0624" t="61482" r="53291" b="22037"/>
          <a:stretch/>
        </p:blipFill>
        <p:spPr>
          <a:xfrm>
            <a:off x="6923979" y="6003702"/>
            <a:ext cx="1282700" cy="7393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76A96E-34B7-4EBA-A906-59EBE054066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833" t="21296" r="45313" b="62171"/>
          <a:stretch/>
        </p:blipFill>
        <p:spPr>
          <a:xfrm>
            <a:off x="8820548" y="5697124"/>
            <a:ext cx="1572723" cy="6131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1EDD1F-59B0-4489-A355-84615D26FED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521" t="46296" r="53291" b="36852"/>
          <a:stretch/>
        </p:blipFill>
        <p:spPr>
          <a:xfrm>
            <a:off x="2957865" y="5852585"/>
            <a:ext cx="1282700" cy="75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/>
              </a:rPr>
              <a:t>Куклы по мотивам сказок и мультфильмов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История маленького чемоданчика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7" name="Объект 3" descr="Временная шкала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846581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BD1AA3-94D0-43EF-933B-ADA516918FA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605" t="35000" r="7284" b="30926"/>
          <a:stretch/>
        </p:blipFill>
        <p:spPr>
          <a:xfrm>
            <a:off x="9067797" y="5794375"/>
            <a:ext cx="1924740" cy="927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03B4B6-218F-411F-8377-F21C0F527F3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805" t="11111" r="13333" b="3703"/>
          <a:stretch/>
        </p:blipFill>
        <p:spPr>
          <a:xfrm>
            <a:off x="4288043" y="5146992"/>
            <a:ext cx="1739900" cy="13919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0E9F52-105E-4254-A897-871FB7B9461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84" t="30556" r="19232" b="26037"/>
          <a:stretch/>
        </p:blipFill>
        <p:spPr>
          <a:xfrm>
            <a:off x="270976" y="4537345"/>
            <a:ext cx="1739900" cy="13703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BAA86F-2C93-41D4-B1F0-31B58D4082B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306" t="7066" r="14861" b="28699"/>
          <a:stretch/>
        </p:blipFill>
        <p:spPr>
          <a:xfrm>
            <a:off x="7327897" y="4634478"/>
            <a:ext cx="1739900" cy="12732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F11B18-819A-4BE2-BE99-2B386E20220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0625" t="64259" r="52500" b="18704"/>
          <a:stretch/>
        </p:blipFill>
        <p:spPr>
          <a:xfrm>
            <a:off x="2010876" y="4797671"/>
            <a:ext cx="1496227" cy="8497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49EE994-A553-4848-A8DE-DE75BCEA01B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521" t="34259" r="50000" b="50000"/>
          <a:stretch/>
        </p:blipFill>
        <p:spPr>
          <a:xfrm>
            <a:off x="9917322" y="4818995"/>
            <a:ext cx="1739900" cy="7908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418E0D-A28E-4F38-A786-12E394A90B1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313" t="50000" r="48229" b="33839"/>
          <a:stretch/>
        </p:blipFill>
        <p:spPr>
          <a:xfrm>
            <a:off x="2500503" y="5697789"/>
            <a:ext cx="1764043" cy="7473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8F58FD-A186-4BC3-82AB-8FE0808A788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208" t="66161" r="46609" b="17653"/>
          <a:stretch/>
        </p:blipFill>
        <p:spPr>
          <a:xfrm>
            <a:off x="6139041" y="5907707"/>
            <a:ext cx="1941383" cy="7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0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EB066B00-B511-49F8-9136-9A6520F78E34}"/>
              </a:ext>
            </a:extLst>
          </p:cNvPr>
          <p:cNvSpPr txBox="1">
            <a:spLocks/>
          </p:cNvSpPr>
          <p:nvPr/>
        </p:nvSpPr>
        <p:spPr>
          <a:xfrm>
            <a:off x="7303937" y="1955800"/>
            <a:ext cx="4011763" cy="3736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MO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ru-MO" sz="24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20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16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14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1400" kern="1200">
                <a:solidFill>
                  <a:schemeClr val="accent3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000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Кукла – самый зримый посредник между миром детства и миром взрослых. Через кукольный мир дети входят в жизнь полноправными членами общества. </a:t>
            </a:r>
          </a:p>
          <a:p>
            <a:pPr algn="ctr">
              <a:lnSpc>
                <a:spcPct val="100000"/>
              </a:lnSpc>
            </a:pPr>
            <a:r>
              <a:rPr lang="ru-RU" sz="2000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Выбирая куклу, давайте подумаем, чему мы хотим научить ребёнка, ведь он не только играет, он подражает, а это побуждает его к труду и творчеству.</a:t>
            </a:r>
          </a:p>
          <a:p>
            <a:pPr algn="ctr">
              <a:lnSpc>
                <a:spcPct val="100000"/>
              </a:lnSpc>
            </a:pPr>
            <a:endParaRPr lang="ru-RU" dirty="0">
              <a:cs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163772-9E00-4180-BEFB-8C9BF11DF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4" t="33873" r="20459" b="5000"/>
          <a:stretch/>
        </p:blipFill>
        <p:spPr>
          <a:xfrm>
            <a:off x="1181100" y="2286000"/>
            <a:ext cx="3492500" cy="227965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7DB11E5-DC0E-40A6-A372-1482BD15E177}"/>
              </a:ext>
            </a:extLst>
          </p:cNvPr>
          <p:cNvSpPr txBox="1">
            <a:spLocks/>
          </p:cNvSpPr>
          <p:nvPr/>
        </p:nvSpPr>
        <p:spPr>
          <a:xfrm>
            <a:off x="6582514" y="304800"/>
            <a:ext cx="5454607" cy="1469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MO" sz="4400" kern="1200">
                <a:solidFill>
                  <a:schemeClr val="accent3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ru-RU" dirty="0">
                <a:cs typeface="Times New Roman"/>
              </a:rPr>
              <a:t>Практическая значимость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6A01-1D8C-E82D-69CE-C1BEA5E0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cs typeface="Times New Roman"/>
              </a:rPr>
              <a:t>Фото музея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137959-7D1F-FBB7-5094-077151794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История маленького чемоданчика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E8D6E8-969C-81F9-8B97-1B42ED901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14</a:t>
            </a:fld>
            <a:endParaRPr lang="ru-RU" dirty="0"/>
          </a:p>
        </p:txBody>
      </p:sp>
      <p:graphicFrame>
        <p:nvGraphicFramePr>
          <p:cNvPr id="7" name="Схема 2" descr="Временная шкала">
            <a:extLst>
              <a:ext uri="{FF2B5EF4-FFF2-40B4-BE49-F238E27FC236}">
                <a16:creationId xmlns:a16="http://schemas.microsoft.com/office/drawing/2014/main" id="{1A75E301-F81B-604F-0C9B-A25BF04F064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5639918"/>
              </p:ext>
            </p:extLst>
          </p:nvPr>
        </p:nvGraphicFramePr>
        <p:xfrm>
          <a:off x="974725" y="2614613"/>
          <a:ext cx="10242550" cy="331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4BF161-26F2-477B-AEDC-EE31273D27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98" t="12592" r="22592" b="36759"/>
          <a:stretch/>
        </p:blipFill>
        <p:spPr>
          <a:xfrm>
            <a:off x="4196652" y="5859942"/>
            <a:ext cx="471296" cy="5035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932875-DDB2-40AE-A0B3-7E2AB8B422F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383" t="1991" r="13210" b="45971"/>
          <a:stretch/>
        </p:blipFill>
        <p:spPr>
          <a:xfrm>
            <a:off x="5762711" y="5780305"/>
            <a:ext cx="514814" cy="529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CEB7DF-3106-4BA7-B276-AB4E41426BC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09" t="23600" r="7284" b="27326"/>
          <a:stretch/>
        </p:blipFill>
        <p:spPr>
          <a:xfrm>
            <a:off x="3352959" y="5825451"/>
            <a:ext cx="707866" cy="529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F1715F-BE88-4DA7-96AF-8A1B1C76174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806" t="5740" r="32693" b="37593"/>
          <a:stretch/>
        </p:blipFill>
        <p:spPr>
          <a:xfrm>
            <a:off x="4826004" y="5783735"/>
            <a:ext cx="760992" cy="5345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87AF1C-3D70-4F11-8B8B-61B3556E831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9891" r="-1719" b="21920"/>
          <a:stretch/>
        </p:blipFill>
        <p:spPr>
          <a:xfrm flipH="1">
            <a:off x="5630129" y="2135943"/>
            <a:ext cx="784665" cy="7013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30F02C-5FB4-48E2-A267-DFC3182C3BA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6666" t="16852" r="9583" b="20000"/>
          <a:stretch/>
        </p:blipFill>
        <p:spPr>
          <a:xfrm flipH="1">
            <a:off x="8156855" y="2185233"/>
            <a:ext cx="753090" cy="6635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BCA6C9-A9DE-42CB-885D-959DF9E0BF1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4011" t="34814" r="4533" b="11065"/>
          <a:stretch/>
        </p:blipFill>
        <p:spPr>
          <a:xfrm flipH="1">
            <a:off x="7315986" y="2164088"/>
            <a:ext cx="784665" cy="6951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A03C06-AD37-45F6-B450-3784D742352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9682" t="23600" r="1112" b="21296"/>
          <a:stretch/>
        </p:blipFill>
        <p:spPr>
          <a:xfrm flipH="1">
            <a:off x="6502049" y="2137619"/>
            <a:ext cx="757733" cy="7028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271680-9FE9-42E4-BBF9-E29037B2D9F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0000" t="43611" r="3581" b="26111"/>
          <a:stretch/>
        </p:blipFill>
        <p:spPr>
          <a:xfrm flipH="1">
            <a:off x="1375078" y="2207141"/>
            <a:ext cx="790503" cy="6874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361CC3-B12D-4C8F-BB77-47041C28E70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2509" t="56772" r="41714" b="13336"/>
          <a:stretch/>
        </p:blipFill>
        <p:spPr>
          <a:xfrm flipH="1">
            <a:off x="2286000" y="2192338"/>
            <a:ext cx="790504" cy="6874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BFF838-F89D-45BF-B2AA-FFEB391FB48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61111" t="51308" r="15957" b="22100"/>
          <a:stretch/>
        </p:blipFill>
        <p:spPr>
          <a:xfrm flipH="1">
            <a:off x="3159617" y="2207141"/>
            <a:ext cx="790503" cy="6874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92FBFDD-243B-45F4-B320-5F45FE1F4756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5926" t="53889" r="35054" b="13696"/>
          <a:stretch/>
        </p:blipFill>
        <p:spPr>
          <a:xfrm flipH="1">
            <a:off x="4037375" y="2207141"/>
            <a:ext cx="784665" cy="6918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23E538-DA99-41CC-B4FA-EFBCC8B8182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805" t="11111" r="13333" b="3703"/>
          <a:stretch/>
        </p:blipFill>
        <p:spPr>
          <a:xfrm>
            <a:off x="8316803" y="5789199"/>
            <a:ext cx="717821" cy="5742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24C2D0-D15A-4F79-993A-339FC086DEA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7284" t="30556" r="19232" b="26037"/>
          <a:stretch/>
        </p:blipFill>
        <p:spPr>
          <a:xfrm>
            <a:off x="7463900" y="5771970"/>
            <a:ext cx="717820" cy="5653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A6F4730-F89E-4C48-8D8D-8FA8A8209B3F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9306" t="7066" r="14861" b="28699"/>
          <a:stretch/>
        </p:blipFill>
        <p:spPr>
          <a:xfrm>
            <a:off x="9110832" y="5784917"/>
            <a:ext cx="717820" cy="5252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6ECA93-1F60-43A3-92C7-E1D6434A9660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-1605" t="35000" r="7284" b="30926"/>
          <a:stretch/>
        </p:blipFill>
        <p:spPr>
          <a:xfrm>
            <a:off x="9967643" y="5780305"/>
            <a:ext cx="1061319" cy="51121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55F075-67A1-47F1-98D8-C4BD2CCAA196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1" r="32068" b="49010"/>
          <a:stretch/>
        </p:blipFill>
        <p:spPr>
          <a:xfrm>
            <a:off x="11134717" y="5726152"/>
            <a:ext cx="564927" cy="56536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6FEEA1-4CC9-476C-8F06-83BBAEEEA13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049" t="13889" r="1049" b="3889"/>
          <a:stretch/>
        </p:blipFill>
        <p:spPr>
          <a:xfrm>
            <a:off x="9919028" y="2197394"/>
            <a:ext cx="604879" cy="6773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7AEACCE-5284-442F-9847-DB2C94414503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17901" t="38518" r="12963" b="3333"/>
          <a:stretch/>
        </p:blipFill>
        <p:spPr>
          <a:xfrm>
            <a:off x="9110832" y="2183557"/>
            <a:ext cx="604879" cy="678328"/>
          </a:xfrm>
          <a:prstGeom prst="rect">
            <a:avLst/>
          </a:prstGeom>
        </p:spPr>
      </p:pic>
      <p:sp>
        <p:nvSpPr>
          <p:cNvPr id="26" name="Нижний колонтитул 2">
            <a:extLst>
              <a:ext uri="{FF2B5EF4-FFF2-40B4-BE49-F238E27FC236}">
                <a16:creationId xmlns:a16="http://schemas.microsoft.com/office/drawing/2014/main" id="{BC01DEF1-9E51-4D59-85F1-C29FDCC9B12A}"/>
              </a:ext>
            </a:extLst>
          </p:cNvPr>
          <p:cNvSpPr txBox="1">
            <a:spLocks/>
          </p:cNvSpPr>
          <p:nvPr/>
        </p:nvSpPr>
        <p:spPr>
          <a:xfrm>
            <a:off x="4801824" y="1301870"/>
            <a:ext cx="2662076" cy="272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MO"/>
            </a:defPPr>
            <a:lvl1pPr marL="0" algn="l" defTabSz="914400" rtl="0" eaLnBrk="1" latinLnBrk="0" hangingPunct="1">
              <a:defRPr lang="ru-MO" sz="1200" kern="1200">
                <a:solidFill>
                  <a:schemeClr val="tx1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4572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Экскурсионная программа по музею</a:t>
            </a:r>
          </a:p>
        </p:txBody>
      </p:sp>
    </p:spTree>
    <p:extLst>
      <p:ext uri="{BB962C8B-B14F-4D97-AF65-F5344CB8AC3E}">
        <p14:creationId xmlns:p14="http://schemas.microsoft.com/office/powerpoint/2010/main" val="5889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298" y="603504"/>
            <a:ext cx="4401312" cy="74422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dirty="0">
                <a:cs typeface="Times New Roman"/>
              </a:rPr>
              <a:t>Ис</a:t>
            </a:r>
            <a:r>
              <a:rPr lang="ru-RU" dirty="0">
                <a:solidFill>
                  <a:schemeClr val="accent3"/>
                </a:solidFill>
                <a:cs typeface="Times New Roman"/>
              </a:rPr>
              <a:t>тория игрушек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78965" y="1335913"/>
            <a:ext cx="3636645" cy="5635624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ru-MO"/>
            </a:defPPr>
          </a:lstStyle>
          <a:p>
            <a:pPr marL="0" indent="0" rtl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Актуальность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Основная цель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Задачи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Объект и предмет исследования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Экспонаты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0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Практическая значимость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ru-RU" sz="20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Фото музея</a:t>
            </a:r>
            <a:endParaRPr lang="ru-RU" sz="20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ru-RU" sz="24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rtl="0"/>
            <a:endParaRPr lang="ru-RU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История маленького чемоданчика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2</a:t>
            </a:fld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7E651A7-DA74-4F3E-AC3A-978F0DD80D07}"/>
              </a:ext>
            </a:extLst>
          </p:cNvPr>
          <p:cNvSpPr txBox="1">
            <a:spLocks/>
          </p:cNvSpPr>
          <p:nvPr/>
        </p:nvSpPr>
        <p:spPr>
          <a:xfrm>
            <a:off x="9797287" y="164592"/>
            <a:ext cx="2999232" cy="438912"/>
          </a:xfrm>
          <a:prstGeom prst="rect">
            <a:avLst/>
          </a:prstGeom>
        </p:spPr>
        <p:txBody>
          <a:bodyPr rtlCol="0"/>
          <a:lstStyle>
            <a:defPPr>
              <a:defRPr lang="ru-MO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Char char="•"/>
              <a:defRPr lang="ru-MO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MO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номинация</a:t>
            </a:r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2372360"/>
            <a:ext cx="8695944" cy="2697480"/>
          </a:xfrm>
        </p:spPr>
        <p:txBody>
          <a:bodyPr rtlCol="0">
            <a:normAutofit lnSpcReduction="10000"/>
          </a:bodyPr>
          <a:lstStyle>
            <a:defPPr>
              <a:defRPr lang="ru-MO"/>
            </a:defPPr>
          </a:lstStyle>
          <a:p>
            <a:pPr rtl="0"/>
            <a:r>
              <a:rPr lang="ru-RU" sz="1900" dirty="0"/>
              <a:t>Подрастая, ребенок учится познавать мир, который открывается ему с помощью прикосновения маминых рук, звуков, ощущений и игрушек. Игрушки не только доставляют радость, но и помогают в развитии малыша. С помощью игрушек у ребенка развивается умственная деятельность, координация движений, слух и речь. Но какая игрушка поможет нам научить тому, что мы считаем важным в становлении гармоничной личности?</a:t>
            </a:r>
          </a:p>
          <a:p>
            <a:pPr rtl="0"/>
            <a:r>
              <a:rPr lang="ru-RU" sz="1900" dirty="0"/>
              <a:t>В данном проекте, на примере кукол, мы рассмотрим, как игрушка помогает ребенку войти в мир взрослых.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История маленького чемоданчика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Основная цель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Познакомить детей с разнообразным миром кукол 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0E2B56-56C8-4B53-A220-02B551E9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CC2E4A9-7E03-4881-A38D-BC43F51CC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Образовательные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1CD5C804-61DB-4AB4-B1F7-B185B34834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Расширить представления детей о материалах в использовании кукол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6025FC7-6791-4A5F-BC0C-D16C74720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Развивающие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A32C5ED7-4E14-4C99-992A-EF284717A1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Развивать речь детей, обогащать детский словарный запас</a:t>
            </a:r>
          </a:p>
          <a:p>
            <a:r>
              <a:rPr lang="ru-RU" dirty="0"/>
              <a:t>Развивать мышление, память внимание</a:t>
            </a:r>
          </a:p>
          <a:p>
            <a:r>
              <a:rPr lang="ru-RU" dirty="0"/>
              <a:t>Вызывать у детей положительные эмоции в процессе взаимодействия с окружающим миром через кукол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6D8D38A-D228-4477-B181-7E33CAAF71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Воспитательные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E89BC06C-555A-4D0C-BA33-2A2555F99B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Воспитывать доброжелательное отношение друг к другу, бережное отношение к игрушкам</a:t>
            </a:r>
          </a:p>
        </p:txBody>
      </p:sp>
    </p:spTree>
    <p:extLst>
      <p:ext uri="{BB962C8B-B14F-4D97-AF65-F5344CB8AC3E}">
        <p14:creationId xmlns:p14="http://schemas.microsoft.com/office/powerpoint/2010/main" val="43684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Объект и предмет исследования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О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1CABBF9A-AC19-48D9-D218-D09928CE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94" y="3301247"/>
            <a:ext cx="1250823" cy="794641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Объект исследования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Как процесс изменения вида и формы куклы</a:t>
            </a:r>
          </a:p>
          <a:p>
            <a:pPr rtl="0"/>
            <a:r>
              <a:rPr lang="ru-RU" dirty="0"/>
              <a:t>Как зависимость образа куклы от веры, мироощущения и бытовой жизни людей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Предмет исследования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Как результат отражения окружающего мира</a:t>
            </a:r>
          </a:p>
          <a:p>
            <a:pPr rtl="0"/>
            <a:r>
              <a:rPr lang="ru-RU" dirty="0"/>
              <a:t>Как результат осмысления и определения взаимодействия с внешней средой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486CE65B-C283-8A90-DF86-161AC356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История маленького чемоданчика</a:t>
            </a:r>
          </a:p>
        </p:txBody>
      </p:sp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FEDDE84F-33A7-1FC6-0912-6F42974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Экспонаты</a:t>
            </a:r>
            <a:endParaRPr lang="ru-RU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Народная кукла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B8A775F3-D483-728E-181B-869ED9CBD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Времена года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24796" y="3795713"/>
            <a:ext cx="2697428" cy="611187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Кукла может научить…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3B78A704-3F4C-BA60-E2A0-78C04422CC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12261" y="4288000"/>
            <a:ext cx="2194560" cy="27432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Научись у куклы!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Ролевые куклы 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B7455CD5-CB03-E684-FC3F-FE70DF6C47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66767" y="4306415"/>
            <a:ext cx="2697428" cy="27432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Мир профессий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53D0BAA8-6F92-D5A9-9FA2-9533E81A81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0" y="3946525"/>
            <a:ext cx="2293769" cy="859396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Куклы по мотивам</a:t>
            </a:r>
          </a:p>
          <a:p>
            <a:pPr rtl="0"/>
            <a:r>
              <a:rPr lang="ru-RU" dirty="0"/>
              <a:t>сказок и мультфильмов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CB833035-7F55-7728-8060-8204B10C95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15934" y="4805921"/>
            <a:ext cx="2194560" cy="471151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Сказочные герои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История маленького чемоданчика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038C6A-9A14-4E7A-9115-5C378BFB1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9" t="56772" r="46123" b="13336"/>
          <a:stretch/>
        </p:blipFill>
        <p:spPr>
          <a:xfrm>
            <a:off x="1375868" y="1780989"/>
            <a:ext cx="2020990" cy="21202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99D19AA-7864-4EF7-820F-B032DE4B57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83" t="1991" r="13210" b="45971"/>
          <a:stretch/>
        </p:blipFill>
        <p:spPr>
          <a:xfrm>
            <a:off x="3880841" y="1846263"/>
            <a:ext cx="2004829" cy="206357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5EE4227-045E-42A0-8901-DDBB32F422B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12471" b="12471"/>
          <a:stretch>
            <a:fillRect/>
          </a:stretch>
        </p:blipFill>
        <p:spPr>
          <a:xfrm>
            <a:off x="6284645" y="1848558"/>
            <a:ext cx="2057400" cy="2058988"/>
          </a:xfr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C025650-9AF7-4873-BBC0-03FBA61754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496" t="29923" r="4444" b="9259"/>
          <a:stretch/>
        </p:blipFill>
        <p:spPr>
          <a:xfrm>
            <a:off x="8758732" y="1827128"/>
            <a:ext cx="2057400" cy="20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3600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Экспонаты участников команды «</a:t>
            </a:r>
            <a:r>
              <a:rPr lang="ru-RU" sz="3600" dirty="0" err="1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Любознайки</a:t>
            </a:r>
            <a:r>
              <a:rPr lang="ru-RU" sz="3600" dirty="0">
                <a:solidFill>
                  <a:schemeClr val="accent3"/>
                </a:solidFill>
                <a:ea typeface="Baskerville" panose="02020502070401020303" pitchFamily="18" charset="0"/>
                <a:cs typeface="Times New Roman"/>
              </a:rPr>
              <a:t>»</a:t>
            </a:r>
            <a:endParaRPr lang="ru-RU" sz="36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1227D3-F964-8FCA-9C7D-F5B249A2AA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История маленького чемоданчика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26B273F-6CA7-4B4E-84C9-2234D2885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32068" b="49010"/>
          <a:stretch/>
        </p:blipFill>
        <p:spPr>
          <a:xfrm>
            <a:off x="1825125" y="1797050"/>
            <a:ext cx="2057399" cy="205898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F17FFA3-2DB5-4C23-92D0-8F003BFDF1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9" t="13889" r="1049" b="3889"/>
          <a:stretch/>
        </p:blipFill>
        <p:spPr>
          <a:xfrm>
            <a:off x="5118100" y="1797051"/>
            <a:ext cx="1925638" cy="215632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B705B7-7FF7-4469-875F-B8AA8B55CE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01" t="38518" r="12963" b="3333"/>
          <a:stretch/>
        </p:blipFill>
        <p:spPr>
          <a:xfrm>
            <a:off x="8441236" y="1797050"/>
            <a:ext cx="1925639" cy="215946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C1F8D50-0EE3-4D7F-BDD9-B0734D920F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764" t="25607" r="55521" b="59443"/>
          <a:stretch/>
        </p:blipFill>
        <p:spPr>
          <a:xfrm>
            <a:off x="8441236" y="4289928"/>
            <a:ext cx="2062382" cy="126443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21AE1BE-8885-44FB-BDB1-78CF599DCA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480" t="62407" r="52708" b="21852"/>
          <a:stretch/>
        </p:blipFill>
        <p:spPr>
          <a:xfrm>
            <a:off x="4973638" y="4104990"/>
            <a:ext cx="2543752" cy="126443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4851512-CF95-4B64-A8CE-EA23CED7F6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688" t="78294" r="56979" b="8800"/>
          <a:stretch/>
        </p:blipFill>
        <p:spPr>
          <a:xfrm>
            <a:off x="1803698" y="4169759"/>
            <a:ext cx="2078826" cy="11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2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/>
              </a:rPr>
              <a:t>Народная кукла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2F00B7-F64B-BD9F-339A-EE3432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8664" y="6356350"/>
            <a:ext cx="41148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История маленького чемоданчика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7CEE5A-421C-AB04-0186-6EC788070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797" y="6356350"/>
            <a:ext cx="2743200" cy="365125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7" name="Объект 3" descr="Временная шкала ">
            <a:extLst>
              <a:ext uri="{FF2B5EF4-FFF2-40B4-BE49-F238E27FC236}">
                <a16:creationId xmlns:a16="http://schemas.microsoft.com/office/drawing/2014/main" id="{C1D7FEFA-7A16-2FA3-C133-D72EC12F2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661131"/>
              </p:ext>
            </p:extLst>
          </p:nvPr>
        </p:nvGraphicFramePr>
        <p:xfrm>
          <a:off x="838200" y="2990850"/>
          <a:ext cx="105156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43CE33-4362-44F3-BD24-732B09C25A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00" t="43611" r="3581" b="26111"/>
          <a:stretch/>
        </p:blipFill>
        <p:spPr>
          <a:xfrm>
            <a:off x="927043" y="3937000"/>
            <a:ext cx="2540056" cy="22090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596FE2-6B2C-44F6-AE39-D1C6FFE494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509" t="56772" r="41714" b="13336"/>
          <a:stretch/>
        </p:blipFill>
        <p:spPr>
          <a:xfrm>
            <a:off x="3591811" y="3937001"/>
            <a:ext cx="2540057" cy="22090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EB0A29-D545-4391-B3A0-8DCACAAAC73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1111" t="51308" r="15957" b="22100"/>
          <a:stretch/>
        </p:blipFill>
        <p:spPr>
          <a:xfrm>
            <a:off x="6203604" y="3936999"/>
            <a:ext cx="2540057" cy="2209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505B12-5203-4F3D-8010-7E88899760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926" t="53889" r="35054" b="13696"/>
          <a:stretch/>
        </p:blipFill>
        <p:spPr>
          <a:xfrm>
            <a:off x="8832504" y="3923030"/>
            <a:ext cx="2521296" cy="222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E995AA-3425-41EE-B1D2-481579A8EF2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521" t="19084" r="50000" b="63878"/>
          <a:stretch/>
        </p:blipFill>
        <p:spPr>
          <a:xfrm>
            <a:off x="326928" y="5533389"/>
            <a:ext cx="1759364" cy="8399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58C25E-E00B-4E5E-BFA1-355CEC0B8E7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460" t="35687" r="46458" b="48664"/>
          <a:stretch/>
        </p:blipFill>
        <p:spPr>
          <a:xfrm>
            <a:off x="3555942" y="5919407"/>
            <a:ext cx="2210943" cy="7842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FF4F600-9179-4FB0-9603-2852E906129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312" t="51717" r="46667" b="31680"/>
          <a:stretch/>
        </p:blipFill>
        <p:spPr>
          <a:xfrm>
            <a:off x="6737776" y="5834110"/>
            <a:ext cx="2005058" cy="78932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976BF24-BD2B-40C2-9259-68580576FF4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680" t="66805" r="48486" b="15738"/>
          <a:stretch/>
        </p:blipFill>
        <p:spPr>
          <a:xfrm>
            <a:off x="9582465" y="5886128"/>
            <a:ext cx="1860178" cy="8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{922471FA-128C-4ACE-B99F-8470D59B12B7}tf56410444_win32</Template>
  <TotalTime>640</TotalTime>
  <Words>469</Words>
  <Application>Microsoft Office PowerPoint</Application>
  <PresentationFormat>Широкоэкранный</PresentationFormat>
  <Paragraphs>137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История маленького чемоданчика</vt:lpstr>
      <vt:lpstr>История игрушек</vt:lpstr>
      <vt:lpstr>Актуальность</vt:lpstr>
      <vt:lpstr>Основная цель</vt:lpstr>
      <vt:lpstr>Задачи</vt:lpstr>
      <vt:lpstr>Объект и предмет исследования</vt:lpstr>
      <vt:lpstr>Экспонаты</vt:lpstr>
      <vt:lpstr>Экспонаты участников команды «Любознайки»</vt:lpstr>
      <vt:lpstr>Народная кукла</vt:lpstr>
      <vt:lpstr>Кукла может научить…</vt:lpstr>
      <vt:lpstr>Ролевые куклы</vt:lpstr>
      <vt:lpstr>Куклы по мотивам сказок и мультфильмов</vt:lpstr>
      <vt:lpstr>Презентация PowerPoint</vt:lpstr>
      <vt:lpstr>Фото музея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маленького чемоданчика</dc:title>
  <dc:creator>sgen7738@gmail.com</dc:creator>
  <cp:lastModifiedBy>user</cp:lastModifiedBy>
  <cp:revision>43</cp:revision>
  <dcterms:created xsi:type="dcterms:W3CDTF">2023-11-25T06:39:17Z</dcterms:created>
  <dcterms:modified xsi:type="dcterms:W3CDTF">2023-12-01T04:41:32Z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