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305" r:id="rId5"/>
    <p:sldId id="296" r:id="rId6"/>
    <p:sldId id="306" r:id="rId7"/>
    <p:sldId id="259" r:id="rId8"/>
    <p:sldId id="317" r:id="rId9"/>
    <p:sldId id="294" r:id="rId10"/>
    <p:sldId id="307" r:id="rId11"/>
    <p:sldId id="324" r:id="rId12"/>
    <p:sldId id="309" r:id="rId13"/>
    <p:sldId id="321" r:id="rId14"/>
    <p:sldId id="322" r:id="rId15"/>
    <p:sldId id="323" r:id="rId16"/>
    <p:sldId id="316" r:id="rId17"/>
    <p:sldId id="315" r:id="rId18"/>
  </p:sldIdLst>
  <p:sldSz cx="12192000" cy="6858000"/>
  <p:notesSz cx="6858000" cy="9144000"/>
  <p:defaultTextStyle>
    <a:defPPr rtl="0">
      <a:defRPr lang="ru-MO"/>
    </a:defPPr>
    <a:lvl1pPr marL="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5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57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Автор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7D9"/>
    <a:srgbClr val="93D3D9"/>
    <a:srgbClr val="AAD6FF"/>
    <a:srgbClr val="B2C8CD"/>
    <a:srgbClr val="CCD8D6"/>
    <a:srgbClr val="4F5945"/>
    <a:srgbClr val="73292A"/>
    <a:srgbClr val="7F867A"/>
    <a:srgbClr val="A65B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879" autoAdjust="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>
        <p:guide orient="horz" pos="3385"/>
        <p:guide pos="3840"/>
        <p:guide orient="horz" pos="15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2" d="100"/>
          <a:sy n="72" d="100"/>
        </p:scale>
        <p:origin x="3524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D8915E-DC14-41D6-9BB5-F49E1C265163}" type="doc">
      <dgm:prSet loTypeId="urn:microsoft.com/office/officeart/2016/7/layout/HorizontalActionList#1" loCatId="list" qsTypeId="urn:microsoft.com/office/officeart/2005/8/quickstyle/simple1" qsCatId="simple" csTypeId="urn:microsoft.com/office/officeart/2005/8/colors/accent1_2" csCatId="accent1" phldr="1"/>
      <dgm:spPr/>
      <dgm:t>
        <a:bodyPr rtlCol="0"/>
        <a:lstStyle>
          <a:defPPr>
            <a:defRPr lang="ru-MO"/>
          </a:defPPr>
        </a:lstStyle>
        <a:p>
          <a:pPr rtl="0"/>
          <a:endParaRPr lang="ru-MO"/>
        </a:p>
      </dgm:t>
    </dgm:pt>
    <dgm:pt modelId="{73D947E0-108F-4D20-A71E-3CF329F97212}">
      <dgm:prSet phldr="0" custT="1"/>
      <dgm:spPr>
        <a:solidFill>
          <a:schemeClr val="accent2"/>
        </a:solidFill>
        <a:ln>
          <a:noFill/>
        </a:ln>
      </dgm:spPr>
      <dgm:t>
        <a:bodyPr rtlCol="0"/>
        <a:lstStyle>
          <a:defPPr>
            <a:defRPr lang="ru-MO"/>
          </a:defPPr>
        </a:lstStyle>
        <a:p>
          <a:pPr rtl="0"/>
          <a:r>
            <a:rPr lang="ru-RU" sz="2000" noProof="0" dirty="0">
              <a:latin typeface="Times New Roman" panose="02020603050405020304" pitchFamily="18" charset="0"/>
              <a:cs typeface="Times New Roman"/>
            </a:rPr>
            <a:t>Зима</a:t>
          </a:r>
        </a:p>
      </dgm:t>
    </dgm:pt>
    <dgm:pt modelId="{9D249532-A24D-4D8F-848A-9F42F2E486C9}" type="parTrans" cxnId="{A0077D09-C12C-46D0-8DF7-194B6911362A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AE813459-65AB-4FA9-B717-330DDA6DFA4E}" type="sibTrans" cxnId="{A0077D09-C12C-46D0-8DF7-194B6911362A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B1AFA1AF-0FF8-45B3-A6D0-0E255A2F637D}">
      <dgm:prSet phldr="0" custT="1"/>
      <dgm:spPr>
        <a:solidFill>
          <a:schemeClr val="accent2"/>
        </a:solidFill>
        <a:ln>
          <a:noFill/>
        </a:ln>
      </dgm:spPr>
      <dgm:t>
        <a:bodyPr rtlCol="0"/>
        <a:lstStyle>
          <a:defPPr>
            <a:defRPr lang="ru-MO"/>
          </a:defPPr>
        </a:lstStyle>
        <a:p>
          <a:pPr rtl="0"/>
          <a:r>
            <a:rPr lang="ru-RU" sz="2000" noProof="0" dirty="0">
              <a:latin typeface="Times New Roman" panose="02020603050405020304" pitchFamily="18" charset="0"/>
              <a:cs typeface="Times New Roman"/>
            </a:rPr>
            <a:t>Весна </a:t>
          </a:r>
        </a:p>
      </dgm:t>
    </dgm:pt>
    <dgm:pt modelId="{10C68AF5-481C-45AA-A216-8BBBB04515B9}" type="parTrans" cxnId="{F28D7702-2FC3-49BD-BB13-C989E5EE622A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88649F7A-400B-4056-965D-C9AC0B3AD942}" type="sibTrans" cxnId="{F28D7702-2FC3-49BD-BB13-C989E5EE622A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E9682B4F-0217-4B50-923E-C104AA24290F}">
      <dgm:prSet phldr="0" custT="1"/>
      <dgm:spPr>
        <a:solidFill>
          <a:schemeClr val="accent2"/>
        </a:solidFill>
        <a:ln>
          <a:noFill/>
        </a:ln>
      </dgm:spPr>
      <dgm:t>
        <a:bodyPr rtlCol="0"/>
        <a:lstStyle>
          <a:defPPr>
            <a:defRPr lang="ru-MO"/>
          </a:defPPr>
        </a:lstStyle>
        <a:p>
          <a:pPr rtl="0"/>
          <a:r>
            <a:rPr lang="ru-RU" sz="2000" noProof="0" dirty="0">
              <a:latin typeface="Times New Roman" panose="02020603050405020304" pitchFamily="18" charset="0"/>
              <a:cs typeface="Times New Roman"/>
            </a:rPr>
            <a:t>Лето </a:t>
          </a:r>
        </a:p>
      </dgm:t>
    </dgm:pt>
    <dgm:pt modelId="{E0F6C4AF-9BBB-4698-91D7-F9AE3EACBD5D}" type="parTrans" cxnId="{6C23D0C9-74B2-4C8B-AB2F-A03B3B0EBE56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B8632E42-D7EB-4C31-877E-6F1B2801851A}" type="sibTrans" cxnId="{6C23D0C9-74B2-4C8B-AB2F-A03B3B0EBE56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4F85505A-81B6-4FDA-A144-900B71DAD946}">
      <dgm:prSet phldr="0" custT="1"/>
      <dgm:spPr>
        <a:solidFill>
          <a:schemeClr val="accent2"/>
        </a:solidFill>
        <a:ln>
          <a:noFill/>
        </a:ln>
      </dgm:spPr>
      <dgm:t>
        <a:bodyPr rtlCol="0"/>
        <a:lstStyle>
          <a:defPPr>
            <a:defRPr lang="ru-MO"/>
          </a:defPPr>
        </a:lstStyle>
        <a:p>
          <a:pPr rtl="0"/>
          <a:r>
            <a:rPr lang="ru-RU" sz="2000" noProof="0" dirty="0">
              <a:latin typeface="Times New Roman" panose="02020603050405020304" pitchFamily="18" charset="0"/>
              <a:cs typeface="Times New Roman"/>
            </a:rPr>
            <a:t>Осень</a:t>
          </a:r>
        </a:p>
      </dgm:t>
    </dgm:pt>
    <dgm:pt modelId="{D9A96E25-7BBE-4DDD-8DDE-B4970D4340A8}" type="parTrans" cxnId="{2D633B56-E147-4EFC-B9EE-6C0413F329B0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68F74A88-49DC-44B1-BC0D-220A7B97601C}" type="sibTrans" cxnId="{2D633B56-E147-4EFC-B9EE-6C0413F329B0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E4B4F7C4-5024-45F0-9FD7-C5068A1AE6C4}" type="pres">
      <dgm:prSet presAssocID="{0DD8915E-DC14-41D6-9BB5-F49E1C26516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3E2436-1BC1-4A6C-8568-5C38418F52D1}" type="pres">
      <dgm:prSet presAssocID="{73D947E0-108F-4D20-A71E-3CF329F97212}" presName="composite" presStyleCnt="0"/>
      <dgm:spPr/>
    </dgm:pt>
    <dgm:pt modelId="{BDBD7220-3F85-45D2-BED6-5BBFBC23EAE3}" type="pres">
      <dgm:prSet presAssocID="{73D947E0-108F-4D20-A71E-3CF329F97212}" presName="parTx" presStyleLbl="alignNode1" presStyleIdx="0" presStyleCnt="4" custLinFactNeighborY="-5647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22359DD7-1BFB-4900-BAE6-6084F2F57988}" type="pres">
      <dgm:prSet presAssocID="{73D947E0-108F-4D20-A71E-3CF329F97212}" presName="desTx" presStyleLbl="alignAccFollowNode1" presStyleIdx="0" presStyleCnt="4" custScaleY="173526" custLinFactNeighborY="13200">
        <dgm:presLayoutVars/>
      </dgm:prSet>
      <dgm:spPr/>
    </dgm:pt>
    <dgm:pt modelId="{38C65349-0C40-499F-9765-B6F38C2DC3C3}" type="pres">
      <dgm:prSet presAssocID="{AE813459-65AB-4FA9-B717-330DDA6DFA4E}" presName="space" presStyleCnt="0"/>
      <dgm:spPr/>
    </dgm:pt>
    <dgm:pt modelId="{C6650FDC-3601-45F5-9125-6E3F90A53F8A}" type="pres">
      <dgm:prSet presAssocID="{B1AFA1AF-0FF8-45B3-A6D0-0E255A2F637D}" presName="composite" presStyleCnt="0"/>
      <dgm:spPr/>
    </dgm:pt>
    <dgm:pt modelId="{C4F84DEA-2002-4D32-8E80-70EEE05E345A}" type="pres">
      <dgm:prSet presAssocID="{B1AFA1AF-0FF8-45B3-A6D0-0E255A2F637D}" presName="parTx" presStyleLbl="alignNode1" presStyleIdx="1" presStyleCnt="4" custLinFactNeighborY="-5647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4FEB85EB-D046-4CDB-8A62-BBCE260C4490}" type="pres">
      <dgm:prSet presAssocID="{B1AFA1AF-0FF8-45B3-A6D0-0E255A2F637D}" presName="desTx" presStyleLbl="alignAccFollowNode1" presStyleIdx="1" presStyleCnt="4" custScaleY="173526" custLinFactNeighborX="2120" custLinFactNeighborY="13200">
        <dgm:presLayoutVars/>
      </dgm:prSet>
      <dgm:spPr/>
    </dgm:pt>
    <dgm:pt modelId="{40F59683-723F-44D1-8379-95635EED1AA8}" type="pres">
      <dgm:prSet presAssocID="{88649F7A-400B-4056-965D-C9AC0B3AD942}" presName="space" presStyleCnt="0"/>
      <dgm:spPr/>
    </dgm:pt>
    <dgm:pt modelId="{BB2E4F65-C461-40C3-BC82-6A29AA851F44}" type="pres">
      <dgm:prSet presAssocID="{E9682B4F-0217-4B50-923E-C104AA24290F}" presName="composite" presStyleCnt="0"/>
      <dgm:spPr/>
    </dgm:pt>
    <dgm:pt modelId="{49B7F8FA-D256-41EF-9327-52A3551D9A60}" type="pres">
      <dgm:prSet presAssocID="{E9682B4F-0217-4B50-923E-C104AA24290F}" presName="parTx" presStyleLbl="alignNode1" presStyleIdx="2" presStyleCnt="4" custLinFactNeighborY="-5647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6B5FE59C-B471-448A-AA7A-B526DCC4D4CA}" type="pres">
      <dgm:prSet presAssocID="{E9682B4F-0217-4B50-923E-C104AA24290F}" presName="desTx" presStyleLbl="alignAccFollowNode1" presStyleIdx="2" presStyleCnt="4" custScaleY="173526" custLinFactNeighborY="13200">
        <dgm:presLayoutVars/>
      </dgm:prSet>
      <dgm:spPr/>
    </dgm:pt>
    <dgm:pt modelId="{A91542D9-4FB3-4302-AD03-3D6EF82E6748}" type="pres">
      <dgm:prSet presAssocID="{B8632E42-D7EB-4C31-877E-6F1B2801851A}" presName="space" presStyleCnt="0"/>
      <dgm:spPr/>
    </dgm:pt>
    <dgm:pt modelId="{1A7C3045-2DAF-4A19-82DB-79436B2E4575}" type="pres">
      <dgm:prSet presAssocID="{4F85505A-81B6-4FDA-A144-900B71DAD946}" presName="composite" presStyleCnt="0"/>
      <dgm:spPr/>
    </dgm:pt>
    <dgm:pt modelId="{4132ECB1-6BEF-4935-AFA3-B2EAA48FDE7E}" type="pres">
      <dgm:prSet presAssocID="{4F85505A-81B6-4FDA-A144-900B71DAD946}" presName="parTx" presStyleLbl="alignNode1" presStyleIdx="3" presStyleCnt="4" custLinFactNeighborY="-5647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C42A8BDE-B838-475D-AFDE-17B60D744AB6}" type="pres">
      <dgm:prSet presAssocID="{4F85505A-81B6-4FDA-A144-900B71DAD946}" presName="desTx" presStyleLbl="alignAccFollowNode1" presStyleIdx="3" presStyleCnt="4" custScaleY="173526" custLinFactNeighborY="13200">
        <dgm:presLayoutVars/>
      </dgm:prSet>
      <dgm:spPr/>
    </dgm:pt>
  </dgm:ptLst>
  <dgm:cxnLst>
    <dgm:cxn modelId="{2D633B56-E147-4EFC-B9EE-6C0413F329B0}" srcId="{0DD8915E-DC14-41D6-9BB5-F49E1C265163}" destId="{4F85505A-81B6-4FDA-A144-900B71DAD946}" srcOrd="3" destOrd="0" parTransId="{D9A96E25-7BBE-4DDD-8DDE-B4970D4340A8}" sibTransId="{68F74A88-49DC-44B1-BC0D-220A7B97601C}"/>
    <dgm:cxn modelId="{6C23D0C9-74B2-4C8B-AB2F-A03B3B0EBE56}" srcId="{0DD8915E-DC14-41D6-9BB5-F49E1C265163}" destId="{E9682B4F-0217-4B50-923E-C104AA24290F}" srcOrd="2" destOrd="0" parTransId="{E0F6C4AF-9BBB-4698-91D7-F9AE3EACBD5D}" sibTransId="{B8632E42-D7EB-4C31-877E-6F1B2801851A}"/>
    <dgm:cxn modelId="{A0077D09-C12C-46D0-8DF7-194B6911362A}" srcId="{0DD8915E-DC14-41D6-9BB5-F49E1C265163}" destId="{73D947E0-108F-4D20-A71E-3CF329F97212}" srcOrd="0" destOrd="0" parTransId="{9D249532-A24D-4D8F-848A-9F42F2E486C9}" sibTransId="{AE813459-65AB-4FA9-B717-330DDA6DFA4E}"/>
    <dgm:cxn modelId="{B7F6ED6E-855A-4A7B-AE18-3BD04546002C}" type="presOf" srcId="{B1AFA1AF-0FF8-45B3-A6D0-0E255A2F637D}" destId="{C4F84DEA-2002-4D32-8E80-70EEE05E345A}" srcOrd="0" destOrd="0" presId="urn:microsoft.com/office/officeart/2016/7/layout/HorizontalActionList#1"/>
    <dgm:cxn modelId="{F28D7702-2FC3-49BD-BB13-C989E5EE622A}" srcId="{0DD8915E-DC14-41D6-9BB5-F49E1C265163}" destId="{B1AFA1AF-0FF8-45B3-A6D0-0E255A2F637D}" srcOrd="1" destOrd="0" parTransId="{10C68AF5-481C-45AA-A216-8BBBB04515B9}" sibTransId="{88649F7A-400B-4056-965D-C9AC0B3AD942}"/>
    <dgm:cxn modelId="{77A55366-077C-403B-A9E1-B9C6B5CA3288}" type="presOf" srcId="{73D947E0-108F-4D20-A71E-3CF329F97212}" destId="{BDBD7220-3F85-45D2-BED6-5BBFBC23EAE3}" srcOrd="0" destOrd="0" presId="urn:microsoft.com/office/officeart/2016/7/layout/HorizontalActionList#1"/>
    <dgm:cxn modelId="{6291F24F-B536-4688-99BC-6A4CB5E15E15}" type="presOf" srcId="{4F85505A-81B6-4FDA-A144-900B71DAD946}" destId="{4132ECB1-6BEF-4935-AFA3-B2EAA48FDE7E}" srcOrd="0" destOrd="0" presId="urn:microsoft.com/office/officeart/2016/7/layout/HorizontalActionList#1"/>
    <dgm:cxn modelId="{825BC9D8-F515-4FBF-8CF8-23CD32968E1D}" type="presOf" srcId="{0DD8915E-DC14-41D6-9BB5-F49E1C265163}" destId="{E4B4F7C4-5024-45F0-9FD7-C5068A1AE6C4}" srcOrd="0" destOrd="0" presId="urn:microsoft.com/office/officeart/2016/7/layout/HorizontalActionList#1"/>
    <dgm:cxn modelId="{110097B3-0B24-42EE-9C79-845C028B379B}" type="presOf" srcId="{E9682B4F-0217-4B50-923E-C104AA24290F}" destId="{49B7F8FA-D256-41EF-9327-52A3551D9A60}" srcOrd="0" destOrd="0" presId="urn:microsoft.com/office/officeart/2016/7/layout/HorizontalActionList#1"/>
    <dgm:cxn modelId="{E9D2B9D9-3B26-471C-AF45-E02D1C258CD3}" type="presParOf" srcId="{E4B4F7C4-5024-45F0-9FD7-C5068A1AE6C4}" destId="{473E2436-1BC1-4A6C-8568-5C38418F52D1}" srcOrd="0" destOrd="0" presId="urn:microsoft.com/office/officeart/2016/7/layout/HorizontalActionList#1"/>
    <dgm:cxn modelId="{A151C920-5872-4C88-8534-922E9C800B9B}" type="presParOf" srcId="{473E2436-1BC1-4A6C-8568-5C38418F52D1}" destId="{BDBD7220-3F85-45D2-BED6-5BBFBC23EAE3}" srcOrd="0" destOrd="0" presId="urn:microsoft.com/office/officeart/2016/7/layout/HorizontalActionList#1"/>
    <dgm:cxn modelId="{45373909-AB37-4D9A-936C-DC8447BC111D}" type="presParOf" srcId="{473E2436-1BC1-4A6C-8568-5C38418F52D1}" destId="{22359DD7-1BFB-4900-BAE6-6084F2F57988}" srcOrd="1" destOrd="0" presId="urn:microsoft.com/office/officeart/2016/7/layout/HorizontalActionList#1"/>
    <dgm:cxn modelId="{CFC7E7C1-85BC-47FC-BC11-D0BACA8440B9}" type="presParOf" srcId="{E4B4F7C4-5024-45F0-9FD7-C5068A1AE6C4}" destId="{38C65349-0C40-499F-9765-B6F38C2DC3C3}" srcOrd="1" destOrd="0" presId="urn:microsoft.com/office/officeart/2016/7/layout/HorizontalActionList#1"/>
    <dgm:cxn modelId="{86FF1107-69E9-4310-A0D8-2BF61292A72B}" type="presParOf" srcId="{E4B4F7C4-5024-45F0-9FD7-C5068A1AE6C4}" destId="{C6650FDC-3601-45F5-9125-6E3F90A53F8A}" srcOrd="2" destOrd="0" presId="urn:microsoft.com/office/officeart/2016/7/layout/HorizontalActionList#1"/>
    <dgm:cxn modelId="{1C7F1C64-2F3D-4695-A56C-92B1B848B0C2}" type="presParOf" srcId="{C6650FDC-3601-45F5-9125-6E3F90A53F8A}" destId="{C4F84DEA-2002-4D32-8E80-70EEE05E345A}" srcOrd="0" destOrd="0" presId="urn:microsoft.com/office/officeart/2016/7/layout/HorizontalActionList#1"/>
    <dgm:cxn modelId="{DC59A3FF-666D-48A7-B3BE-98A9F829402D}" type="presParOf" srcId="{C6650FDC-3601-45F5-9125-6E3F90A53F8A}" destId="{4FEB85EB-D046-4CDB-8A62-BBCE260C4490}" srcOrd="1" destOrd="0" presId="urn:microsoft.com/office/officeart/2016/7/layout/HorizontalActionList#1"/>
    <dgm:cxn modelId="{AAE65B9C-F662-4FAA-8FDB-82E7FB86BB24}" type="presParOf" srcId="{E4B4F7C4-5024-45F0-9FD7-C5068A1AE6C4}" destId="{40F59683-723F-44D1-8379-95635EED1AA8}" srcOrd="3" destOrd="0" presId="urn:microsoft.com/office/officeart/2016/7/layout/HorizontalActionList#1"/>
    <dgm:cxn modelId="{F5BE37E3-59D0-4D56-B08C-9B1D93695802}" type="presParOf" srcId="{E4B4F7C4-5024-45F0-9FD7-C5068A1AE6C4}" destId="{BB2E4F65-C461-40C3-BC82-6A29AA851F44}" srcOrd="4" destOrd="0" presId="urn:microsoft.com/office/officeart/2016/7/layout/HorizontalActionList#1"/>
    <dgm:cxn modelId="{1FC3B8DB-8632-4AA8-99E5-4F0C12504130}" type="presParOf" srcId="{BB2E4F65-C461-40C3-BC82-6A29AA851F44}" destId="{49B7F8FA-D256-41EF-9327-52A3551D9A60}" srcOrd="0" destOrd="0" presId="urn:microsoft.com/office/officeart/2016/7/layout/HorizontalActionList#1"/>
    <dgm:cxn modelId="{03A1CBF9-FFCE-4B8C-9850-8B297556CCF4}" type="presParOf" srcId="{BB2E4F65-C461-40C3-BC82-6A29AA851F44}" destId="{6B5FE59C-B471-448A-AA7A-B526DCC4D4CA}" srcOrd="1" destOrd="0" presId="urn:microsoft.com/office/officeart/2016/7/layout/HorizontalActionList#1"/>
    <dgm:cxn modelId="{BAB9C1C4-8A05-4AE7-B42E-55875981524E}" type="presParOf" srcId="{E4B4F7C4-5024-45F0-9FD7-C5068A1AE6C4}" destId="{A91542D9-4FB3-4302-AD03-3D6EF82E6748}" srcOrd="5" destOrd="0" presId="urn:microsoft.com/office/officeart/2016/7/layout/HorizontalActionList#1"/>
    <dgm:cxn modelId="{F7DEAAC8-FCAD-4F6B-92BD-91B8342F3277}" type="presParOf" srcId="{E4B4F7C4-5024-45F0-9FD7-C5068A1AE6C4}" destId="{1A7C3045-2DAF-4A19-82DB-79436B2E4575}" srcOrd="6" destOrd="0" presId="urn:microsoft.com/office/officeart/2016/7/layout/HorizontalActionList#1"/>
    <dgm:cxn modelId="{13555CA3-20BE-41F8-BD09-0BA8CEE1C702}" type="presParOf" srcId="{1A7C3045-2DAF-4A19-82DB-79436B2E4575}" destId="{4132ECB1-6BEF-4935-AFA3-B2EAA48FDE7E}" srcOrd="0" destOrd="0" presId="urn:microsoft.com/office/officeart/2016/7/layout/HorizontalActionList#1"/>
    <dgm:cxn modelId="{0848E8B2-6BD5-4CB6-B7E0-F8F1B1F78E2F}" type="presParOf" srcId="{1A7C3045-2DAF-4A19-82DB-79436B2E4575}" destId="{C42A8BDE-B838-475D-AFDE-17B60D744AB6}" srcOrd="1" destOrd="0" presId="urn:microsoft.com/office/officeart/2016/7/layout/HorizontalActionLis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D8915E-DC14-41D6-9BB5-F49E1C265163}" type="doc">
      <dgm:prSet loTypeId="urn:microsoft.com/office/officeart/2016/7/layout/HorizontalActionList#1" loCatId="list" qsTypeId="urn:microsoft.com/office/officeart/2005/8/quickstyle/simple1" qsCatId="simple" csTypeId="urn:microsoft.com/office/officeart/2005/8/colors/accent1_2" csCatId="accent1" phldr="1"/>
      <dgm:spPr/>
      <dgm:t>
        <a:bodyPr rtlCol="0"/>
        <a:lstStyle>
          <a:defPPr>
            <a:defRPr lang="ru-MO"/>
          </a:defPPr>
        </a:lstStyle>
        <a:p>
          <a:pPr rtl="0"/>
          <a:endParaRPr lang="ru-MO"/>
        </a:p>
      </dgm:t>
    </dgm:pt>
    <dgm:pt modelId="{73D947E0-108F-4D20-A71E-3CF329F97212}">
      <dgm:prSet phldr="0" custT="1"/>
      <dgm:spPr>
        <a:solidFill>
          <a:schemeClr val="accent2"/>
        </a:solidFill>
        <a:ln>
          <a:noFill/>
        </a:ln>
      </dgm:spPr>
      <dgm:t>
        <a:bodyPr rtlCol="0"/>
        <a:lstStyle>
          <a:defPPr>
            <a:defRPr lang="ru-MO"/>
          </a:defPPr>
        </a:lstStyle>
        <a:p>
          <a:pPr rtl="0"/>
          <a:r>
            <a:rPr lang="ru-RU" sz="2000" noProof="0" dirty="0">
              <a:latin typeface="Times New Roman" panose="02020603050405020304" pitchFamily="18" charset="0"/>
              <a:cs typeface="Times New Roman"/>
            </a:rPr>
            <a:t>Бумажные куклы</a:t>
          </a:r>
        </a:p>
      </dgm:t>
    </dgm:pt>
    <dgm:pt modelId="{9D249532-A24D-4D8F-848A-9F42F2E486C9}" type="parTrans" cxnId="{A0077D09-C12C-46D0-8DF7-194B6911362A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AE813459-65AB-4FA9-B717-330DDA6DFA4E}" type="sibTrans" cxnId="{A0077D09-C12C-46D0-8DF7-194B6911362A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30A490C8-22B4-4D68-875C-0F0DE2FF864D}">
      <dgm:prSet phldr="0" custT="1"/>
      <dgm:spPr>
        <a:solidFill>
          <a:schemeClr val="bg1">
            <a:alpha val="90000"/>
          </a:schemeClr>
        </a:solidFill>
        <a:ln>
          <a:noFill/>
        </a:ln>
      </dgm:spPr>
      <dgm:t>
        <a:bodyPr rtlCol="0"/>
        <a:lstStyle>
          <a:defPPr>
            <a:defRPr lang="ru-MO"/>
          </a:defPPr>
        </a:lstStyle>
        <a:p>
          <a:pPr rtl="0"/>
          <a:r>
            <a:rPr lang="ru-RU" sz="1400" b="0" i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Творческая активность</a:t>
          </a:r>
        </a:p>
        <a:p>
          <a:pPr rtl="0"/>
          <a:r>
            <a:rPr lang="ru-RU" sz="1400" b="0" i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Развитие интеллекта</a:t>
          </a:r>
        </a:p>
      </dgm:t>
    </dgm:pt>
    <dgm:pt modelId="{035C64B0-4F0C-4FD1-BD23-B1D4C9887CBE}" type="parTrans" cxnId="{381FE1CC-8184-4745-8EB3-6DE11655998D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45495DA8-8707-41E3-A12B-FA5766269C44}" type="sibTrans" cxnId="{381FE1CC-8184-4745-8EB3-6DE11655998D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B1AFA1AF-0FF8-45B3-A6D0-0E255A2F637D}">
      <dgm:prSet phldr="0" custT="1"/>
      <dgm:spPr>
        <a:solidFill>
          <a:schemeClr val="accent2"/>
        </a:solidFill>
        <a:ln>
          <a:noFill/>
        </a:ln>
      </dgm:spPr>
      <dgm:t>
        <a:bodyPr rtlCol="0"/>
        <a:lstStyle>
          <a:defPPr>
            <a:defRPr lang="ru-MO"/>
          </a:defPPr>
        </a:lstStyle>
        <a:p>
          <a:pPr rtl="0"/>
          <a:r>
            <a:rPr lang="ru-RU" sz="2000" noProof="0" dirty="0">
              <a:latin typeface="Times New Roman" panose="02020603050405020304" pitchFamily="18" charset="0"/>
              <a:cs typeface="Times New Roman"/>
            </a:rPr>
            <a:t>Неваляшка </a:t>
          </a:r>
        </a:p>
      </dgm:t>
    </dgm:pt>
    <dgm:pt modelId="{10C68AF5-481C-45AA-A216-8BBBB04515B9}" type="parTrans" cxnId="{F28D7702-2FC3-49BD-BB13-C989E5EE622A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88649F7A-400B-4056-965D-C9AC0B3AD942}" type="sibTrans" cxnId="{F28D7702-2FC3-49BD-BB13-C989E5EE622A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50418D2B-9486-42DE-AFDD-1D31420040FF}">
      <dgm:prSet phldr="0" custT="1"/>
      <dgm:spPr>
        <a:solidFill>
          <a:schemeClr val="bg1">
            <a:lumMod val="95000"/>
            <a:alpha val="90000"/>
          </a:schemeClr>
        </a:solidFill>
      </dgm:spPr>
      <dgm:t>
        <a:bodyPr rtlCol="0"/>
        <a:lstStyle>
          <a:defPPr>
            <a:defRPr lang="ru-MO"/>
          </a:defPPr>
        </a:lstStyle>
        <a:p>
          <a:pPr rtl="0"/>
          <a:r>
            <a:rPr lang="ru-RU" sz="1400" b="0" i="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Сопоставлять действия</a:t>
          </a:r>
        </a:p>
        <a:p>
          <a:pPr rtl="0"/>
          <a:r>
            <a:rPr lang="ru-RU" sz="1400" b="0" i="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зрения, слух, движения</a:t>
          </a:r>
        </a:p>
        <a:p>
          <a:pPr rtl="0"/>
          <a:endParaRPr lang="ru-RU" sz="1400" b="0" i="0" noProof="0" dirty="0">
            <a:solidFill>
              <a:schemeClr val="accent3"/>
            </a:solidFill>
            <a:latin typeface="Gill Sans Nova Light" panose="020B0302020104020203" pitchFamily="34" charset="0"/>
            <a:cs typeface="Gill Sans Light" panose="020B0302020104020203" pitchFamily="34" charset="-79"/>
          </a:endParaRPr>
        </a:p>
      </dgm:t>
    </dgm:pt>
    <dgm:pt modelId="{D5A17F6B-93F5-442B-938A-0F38C281BE88}" type="parTrans" cxnId="{5A5BA622-5DEB-48B9-88D9-C1DE36C711E5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1D87A0A5-8024-4710-846B-D5BFAC785107}" type="sibTrans" cxnId="{5A5BA622-5DEB-48B9-88D9-C1DE36C711E5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E9682B4F-0217-4B50-923E-C104AA24290F}">
      <dgm:prSet phldr="0" custT="1"/>
      <dgm:spPr>
        <a:solidFill>
          <a:schemeClr val="accent2"/>
        </a:solidFill>
        <a:ln>
          <a:noFill/>
        </a:ln>
      </dgm:spPr>
      <dgm:t>
        <a:bodyPr rtlCol="0"/>
        <a:lstStyle>
          <a:defPPr>
            <a:defRPr lang="ru-MO"/>
          </a:defPPr>
        </a:lstStyle>
        <a:p>
          <a:pPr rtl="0"/>
          <a:r>
            <a:rPr lang="ru-RU" sz="2000" noProof="0" dirty="0">
              <a:latin typeface="Times New Roman" panose="02020603050405020304" pitchFamily="18" charset="0"/>
              <a:cs typeface="Times New Roman"/>
            </a:rPr>
            <a:t>Матрешка  </a:t>
          </a:r>
        </a:p>
      </dgm:t>
    </dgm:pt>
    <dgm:pt modelId="{E0F6C4AF-9BBB-4698-91D7-F9AE3EACBD5D}" type="parTrans" cxnId="{6C23D0C9-74B2-4C8B-AB2F-A03B3B0EBE56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B8632E42-D7EB-4C31-877E-6F1B2801851A}" type="sibTrans" cxnId="{6C23D0C9-74B2-4C8B-AB2F-A03B3B0EBE56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0EC0C300-11E4-45CF-8418-973585107209}">
      <dgm:prSet phldr="0" custT="1"/>
      <dgm:spPr>
        <a:solidFill>
          <a:schemeClr val="bg1">
            <a:alpha val="90000"/>
          </a:schemeClr>
        </a:solidFill>
        <a:ln>
          <a:noFill/>
        </a:ln>
      </dgm:spPr>
      <dgm:t>
        <a:bodyPr rtlCol="0"/>
        <a:lstStyle>
          <a:defPPr>
            <a:defRPr lang="ru-MO"/>
          </a:defPPr>
        </a:lstStyle>
        <a:p>
          <a:pPr rtl="0"/>
          <a:r>
            <a:rPr lang="ru-RU" sz="1400" b="0" i="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Различение пропорций </a:t>
          </a:r>
        </a:p>
        <a:p>
          <a:pPr rtl="0"/>
          <a:r>
            <a:rPr lang="ru-RU" sz="1400" b="0" i="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Развитие речи</a:t>
          </a:r>
        </a:p>
        <a:p>
          <a:pPr rtl="0"/>
          <a:r>
            <a:rPr lang="ru-RU" sz="1400" b="0" i="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Счет</a:t>
          </a:r>
        </a:p>
      </dgm:t>
    </dgm:pt>
    <dgm:pt modelId="{1E4DD98E-100E-46B7-B24A-408BBF69E9FA}" type="parTrans" cxnId="{51563A4F-C0EB-47D6-B5BC-47A4E599AD4B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90FAB5D1-62B3-4FF6-A07D-EE607F529C32}" type="sibTrans" cxnId="{51563A4F-C0EB-47D6-B5BC-47A4E599AD4B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FEB4A941-E9FA-4A86-A673-85FF34B35F20}">
      <dgm:prSet phldr="0" custT="1"/>
      <dgm:spPr>
        <a:solidFill>
          <a:schemeClr val="bg1">
            <a:lumMod val="95000"/>
            <a:alpha val="90000"/>
          </a:schemeClr>
        </a:solidFill>
      </dgm:spPr>
      <dgm:t>
        <a:bodyPr rtlCol="0"/>
        <a:lstStyle>
          <a:defPPr>
            <a:defRPr lang="ru-MO"/>
          </a:defPPr>
        </a:lstStyle>
        <a:p>
          <a:pPr rtl="0"/>
          <a:r>
            <a:rPr lang="ru-RU" sz="1400" b="0" i="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Образец для подражания</a:t>
          </a:r>
        </a:p>
        <a:p>
          <a:pPr rtl="0"/>
          <a:r>
            <a:rPr lang="ru-RU" sz="1400" b="0" i="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Культура поведения</a:t>
          </a:r>
        </a:p>
      </dgm:t>
    </dgm:pt>
    <dgm:pt modelId="{39522508-BC4E-4DD5-A744-AFEFFE36DB74}" type="parTrans" cxnId="{F942F56C-9025-4AA1-9B36-C5AE0A93B0F5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97624CC8-6315-4683-B26C-C30D552DA5A6}" type="sibTrans" cxnId="{F942F56C-9025-4AA1-9B36-C5AE0A93B0F5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4F85505A-81B6-4FDA-A144-900B71DAD946}">
      <dgm:prSet phldr="0" custT="1"/>
      <dgm:spPr>
        <a:solidFill>
          <a:schemeClr val="accent2"/>
        </a:solidFill>
        <a:ln>
          <a:noFill/>
        </a:ln>
      </dgm:spPr>
      <dgm:t>
        <a:bodyPr rtlCol="0"/>
        <a:lstStyle>
          <a:defPPr>
            <a:defRPr lang="ru-MO"/>
          </a:defPPr>
        </a:lstStyle>
        <a:p>
          <a:pPr rtl="0"/>
          <a:r>
            <a:rPr lang="ru-RU" sz="2000" noProof="0" dirty="0">
              <a:latin typeface="Times New Roman" panose="02020603050405020304" pitchFamily="18" charset="0"/>
              <a:cs typeface="Times New Roman"/>
            </a:rPr>
            <a:t>Статуэтки </a:t>
          </a:r>
        </a:p>
      </dgm:t>
    </dgm:pt>
    <dgm:pt modelId="{D9A96E25-7BBE-4DDD-8DDE-B4970D4340A8}" type="parTrans" cxnId="{2D633B56-E147-4EFC-B9EE-6C0413F329B0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68F74A88-49DC-44B1-BC0D-220A7B97601C}" type="sibTrans" cxnId="{2D633B56-E147-4EFC-B9EE-6C0413F329B0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E4B4F7C4-5024-45F0-9FD7-C5068A1AE6C4}" type="pres">
      <dgm:prSet presAssocID="{0DD8915E-DC14-41D6-9BB5-F49E1C26516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3E2436-1BC1-4A6C-8568-5C38418F52D1}" type="pres">
      <dgm:prSet presAssocID="{73D947E0-108F-4D20-A71E-3CF329F97212}" presName="composite" presStyleCnt="0"/>
      <dgm:spPr/>
    </dgm:pt>
    <dgm:pt modelId="{BDBD7220-3F85-45D2-BED6-5BBFBC23EAE3}" type="pres">
      <dgm:prSet presAssocID="{73D947E0-108F-4D20-A71E-3CF329F97212}" presName="parTx" presStyleLbl="alignNode1" presStyleIdx="0" presStyleCnt="4" custLinFactNeighborY="-5647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22359DD7-1BFB-4900-BAE6-6084F2F57988}" type="pres">
      <dgm:prSet presAssocID="{73D947E0-108F-4D20-A71E-3CF329F97212}" presName="desTx" presStyleLbl="alignAccFollowNode1" presStyleIdx="0" presStyleCnt="4" custScaleY="173526" custLinFactNeighborY="13200">
        <dgm:presLayoutVars/>
      </dgm:prSet>
      <dgm:spPr/>
      <dgm:t>
        <a:bodyPr/>
        <a:lstStyle/>
        <a:p>
          <a:endParaRPr lang="ru-RU"/>
        </a:p>
      </dgm:t>
    </dgm:pt>
    <dgm:pt modelId="{38C65349-0C40-499F-9765-B6F38C2DC3C3}" type="pres">
      <dgm:prSet presAssocID="{AE813459-65AB-4FA9-B717-330DDA6DFA4E}" presName="space" presStyleCnt="0"/>
      <dgm:spPr/>
    </dgm:pt>
    <dgm:pt modelId="{C6650FDC-3601-45F5-9125-6E3F90A53F8A}" type="pres">
      <dgm:prSet presAssocID="{B1AFA1AF-0FF8-45B3-A6D0-0E255A2F637D}" presName="composite" presStyleCnt="0"/>
      <dgm:spPr/>
    </dgm:pt>
    <dgm:pt modelId="{C4F84DEA-2002-4D32-8E80-70EEE05E345A}" type="pres">
      <dgm:prSet presAssocID="{B1AFA1AF-0FF8-45B3-A6D0-0E255A2F637D}" presName="parTx" presStyleLbl="alignNode1" presStyleIdx="1" presStyleCnt="4" custLinFactNeighborY="-5647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4FEB85EB-D046-4CDB-8A62-BBCE260C4490}" type="pres">
      <dgm:prSet presAssocID="{B1AFA1AF-0FF8-45B3-A6D0-0E255A2F637D}" presName="desTx" presStyleLbl="alignAccFollowNode1" presStyleIdx="1" presStyleCnt="4" custScaleY="173526" custLinFactNeighborY="13200">
        <dgm:presLayoutVars/>
      </dgm:prSet>
      <dgm:spPr/>
      <dgm:t>
        <a:bodyPr/>
        <a:lstStyle/>
        <a:p>
          <a:endParaRPr lang="ru-RU"/>
        </a:p>
      </dgm:t>
    </dgm:pt>
    <dgm:pt modelId="{40F59683-723F-44D1-8379-95635EED1AA8}" type="pres">
      <dgm:prSet presAssocID="{88649F7A-400B-4056-965D-C9AC0B3AD942}" presName="space" presStyleCnt="0"/>
      <dgm:spPr/>
    </dgm:pt>
    <dgm:pt modelId="{BB2E4F65-C461-40C3-BC82-6A29AA851F44}" type="pres">
      <dgm:prSet presAssocID="{E9682B4F-0217-4B50-923E-C104AA24290F}" presName="composite" presStyleCnt="0"/>
      <dgm:spPr/>
    </dgm:pt>
    <dgm:pt modelId="{49B7F8FA-D256-41EF-9327-52A3551D9A60}" type="pres">
      <dgm:prSet presAssocID="{E9682B4F-0217-4B50-923E-C104AA24290F}" presName="parTx" presStyleLbl="alignNode1" presStyleIdx="2" presStyleCnt="4" custLinFactNeighborY="-5647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6B5FE59C-B471-448A-AA7A-B526DCC4D4CA}" type="pres">
      <dgm:prSet presAssocID="{E9682B4F-0217-4B50-923E-C104AA24290F}" presName="desTx" presStyleLbl="alignAccFollowNode1" presStyleIdx="2" presStyleCnt="4" custScaleY="173526" custLinFactNeighborY="13200">
        <dgm:presLayoutVars/>
      </dgm:prSet>
      <dgm:spPr/>
      <dgm:t>
        <a:bodyPr/>
        <a:lstStyle/>
        <a:p>
          <a:endParaRPr lang="ru-RU"/>
        </a:p>
      </dgm:t>
    </dgm:pt>
    <dgm:pt modelId="{A91542D9-4FB3-4302-AD03-3D6EF82E6748}" type="pres">
      <dgm:prSet presAssocID="{B8632E42-D7EB-4C31-877E-6F1B2801851A}" presName="space" presStyleCnt="0"/>
      <dgm:spPr/>
    </dgm:pt>
    <dgm:pt modelId="{1A7C3045-2DAF-4A19-82DB-79436B2E4575}" type="pres">
      <dgm:prSet presAssocID="{4F85505A-81B6-4FDA-A144-900B71DAD946}" presName="composite" presStyleCnt="0"/>
      <dgm:spPr/>
    </dgm:pt>
    <dgm:pt modelId="{4132ECB1-6BEF-4935-AFA3-B2EAA48FDE7E}" type="pres">
      <dgm:prSet presAssocID="{4F85505A-81B6-4FDA-A144-900B71DAD946}" presName="parTx" presStyleLbl="alignNode1" presStyleIdx="3" presStyleCnt="4" custLinFactNeighborY="-5647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C42A8BDE-B838-475D-AFDE-17B60D744AB6}" type="pres">
      <dgm:prSet presAssocID="{4F85505A-81B6-4FDA-A144-900B71DAD946}" presName="desTx" presStyleLbl="alignAccFollowNode1" presStyleIdx="3" presStyleCnt="4" custScaleY="173526" custLinFactNeighborY="13200">
        <dgm:presLayoutVars/>
      </dgm:prSet>
      <dgm:spPr/>
      <dgm:t>
        <a:bodyPr/>
        <a:lstStyle/>
        <a:p>
          <a:endParaRPr lang="ru-RU"/>
        </a:p>
      </dgm:t>
    </dgm:pt>
  </dgm:ptLst>
  <dgm:cxnLst>
    <dgm:cxn modelId="{36A4EED2-16DE-4F21-9B57-BD053CD7ED3D}" type="presOf" srcId="{FEB4A941-E9FA-4A86-A673-85FF34B35F20}" destId="{C42A8BDE-B838-475D-AFDE-17B60D744AB6}" srcOrd="0" destOrd="0" presId="urn:microsoft.com/office/officeart/2016/7/layout/HorizontalActionList#1"/>
    <dgm:cxn modelId="{8CB96BD1-8B01-481A-B525-C5C507C9951C}" type="presOf" srcId="{0EC0C300-11E4-45CF-8418-973585107209}" destId="{6B5FE59C-B471-448A-AA7A-B526DCC4D4CA}" srcOrd="0" destOrd="0" presId="urn:microsoft.com/office/officeart/2016/7/layout/HorizontalActionList#1"/>
    <dgm:cxn modelId="{51563A4F-C0EB-47D6-B5BC-47A4E599AD4B}" srcId="{E9682B4F-0217-4B50-923E-C104AA24290F}" destId="{0EC0C300-11E4-45CF-8418-973585107209}" srcOrd="0" destOrd="0" parTransId="{1E4DD98E-100E-46B7-B24A-408BBF69E9FA}" sibTransId="{90FAB5D1-62B3-4FF6-A07D-EE607F529C32}"/>
    <dgm:cxn modelId="{2D633B56-E147-4EFC-B9EE-6C0413F329B0}" srcId="{0DD8915E-DC14-41D6-9BB5-F49E1C265163}" destId="{4F85505A-81B6-4FDA-A144-900B71DAD946}" srcOrd="3" destOrd="0" parTransId="{D9A96E25-7BBE-4DDD-8DDE-B4970D4340A8}" sibTransId="{68F74A88-49DC-44B1-BC0D-220A7B97601C}"/>
    <dgm:cxn modelId="{6C23D0C9-74B2-4C8B-AB2F-A03B3B0EBE56}" srcId="{0DD8915E-DC14-41D6-9BB5-F49E1C265163}" destId="{E9682B4F-0217-4B50-923E-C104AA24290F}" srcOrd="2" destOrd="0" parTransId="{E0F6C4AF-9BBB-4698-91D7-F9AE3EACBD5D}" sibTransId="{B8632E42-D7EB-4C31-877E-6F1B2801851A}"/>
    <dgm:cxn modelId="{31826907-E438-4A1B-A800-F181C547104F}" type="presOf" srcId="{30A490C8-22B4-4D68-875C-0F0DE2FF864D}" destId="{22359DD7-1BFB-4900-BAE6-6084F2F57988}" srcOrd="0" destOrd="0" presId="urn:microsoft.com/office/officeart/2016/7/layout/HorizontalActionList#1"/>
    <dgm:cxn modelId="{A0077D09-C12C-46D0-8DF7-194B6911362A}" srcId="{0DD8915E-DC14-41D6-9BB5-F49E1C265163}" destId="{73D947E0-108F-4D20-A71E-3CF329F97212}" srcOrd="0" destOrd="0" parTransId="{9D249532-A24D-4D8F-848A-9F42F2E486C9}" sibTransId="{AE813459-65AB-4FA9-B717-330DDA6DFA4E}"/>
    <dgm:cxn modelId="{B7F6ED6E-855A-4A7B-AE18-3BD04546002C}" type="presOf" srcId="{B1AFA1AF-0FF8-45B3-A6D0-0E255A2F637D}" destId="{C4F84DEA-2002-4D32-8E80-70EEE05E345A}" srcOrd="0" destOrd="0" presId="urn:microsoft.com/office/officeart/2016/7/layout/HorizontalActionList#1"/>
    <dgm:cxn modelId="{F28D7702-2FC3-49BD-BB13-C989E5EE622A}" srcId="{0DD8915E-DC14-41D6-9BB5-F49E1C265163}" destId="{B1AFA1AF-0FF8-45B3-A6D0-0E255A2F637D}" srcOrd="1" destOrd="0" parTransId="{10C68AF5-481C-45AA-A216-8BBBB04515B9}" sibTransId="{88649F7A-400B-4056-965D-C9AC0B3AD942}"/>
    <dgm:cxn modelId="{77A55366-077C-403B-A9E1-B9C6B5CA3288}" type="presOf" srcId="{73D947E0-108F-4D20-A71E-3CF329F97212}" destId="{BDBD7220-3F85-45D2-BED6-5BBFBC23EAE3}" srcOrd="0" destOrd="0" presId="urn:microsoft.com/office/officeart/2016/7/layout/HorizontalActionList#1"/>
    <dgm:cxn modelId="{381FE1CC-8184-4745-8EB3-6DE11655998D}" srcId="{73D947E0-108F-4D20-A71E-3CF329F97212}" destId="{30A490C8-22B4-4D68-875C-0F0DE2FF864D}" srcOrd="0" destOrd="0" parTransId="{035C64B0-4F0C-4FD1-BD23-B1D4C9887CBE}" sibTransId="{45495DA8-8707-41E3-A12B-FA5766269C44}"/>
    <dgm:cxn modelId="{BF1349D4-34AE-476D-8D7B-F3ABAB74304F}" type="presOf" srcId="{50418D2B-9486-42DE-AFDD-1D31420040FF}" destId="{4FEB85EB-D046-4CDB-8A62-BBCE260C4490}" srcOrd="0" destOrd="0" presId="urn:microsoft.com/office/officeart/2016/7/layout/HorizontalActionList#1"/>
    <dgm:cxn modelId="{5A5BA622-5DEB-48B9-88D9-C1DE36C711E5}" srcId="{B1AFA1AF-0FF8-45B3-A6D0-0E255A2F637D}" destId="{50418D2B-9486-42DE-AFDD-1D31420040FF}" srcOrd="0" destOrd="0" parTransId="{D5A17F6B-93F5-442B-938A-0F38C281BE88}" sibTransId="{1D87A0A5-8024-4710-846B-D5BFAC785107}"/>
    <dgm:cxn modelId="{6291F24F-B536-4688-99BC-6A4CB5E15E15}" type="presOf" srcId="{4F85505A-81B6-4FDA-A144-900B71DAD946}" destId="{4132ECB1-6BEF-4935-AFA3-B2EAA48FDE7E}" srcOrd="0" destOrd="0" presId="urn:microsoft.com/office/officeart/2016/7/layout/HorizontalActionList#1"/>
    <dgm:cxn modelId="{F942F56C-9025-4AA1-9B36-C5AE0A93B0F5}" srcId="{4F85505A-81B6-4FDA-A144-900B71DAD946}" destId="{FEB4A941-E9FA-4A86-A673-85FF34B35F20}" srcOrd="0" destOrd="0" parTransId="{39522508-BC4E-4DD5-A744-AFEFFE36DB74}" sibTransId="{97624CC8-6315-4683-B26C-C30D552DA5A6}"/>
    <dgm:cxn modelId="{825BC9D8-F515-4FBF-8CF8-23CD32968E1D}" type="presOf" srcId="{0DD8915E-DC14-41D6-9BB5-F49E1C265163}" destId="{E4B4F7C4-5024-45F0-9FD7-C5068A1AE6C4}" srcOrd="0" destOrd="0" presId="urn:microsoft.com/office/officeart/2016/7/layout/HorizontalActionList#1"/>
    <dgm:cxn modelId="{110097B3-0B24-42EE-9C79-845C028B379B}" type="presOf" srcId="{E9682B4F-0217-4B50-923E-C104AA24290F}" destId="{49B7F8FA-D256-41EF-9327-52A3551D9A60}" srcOrd="0" destOrd="0" presId="urn:microsoft.com/office/officeart/2016/7/layout/HorizontalActionList#1"/>
    <dgm:cxn modelId="{E9D2B9D9-3B26-471C-AF45-E02D1C258CD3}" type="presParOf" srcId="{E4B4F7C4-5024-45F0-9FD7-C5068A1AE6C4}" destId="{473E2436-1BC1-4A6C-8568-5C38418F52D1}" srcOrd="0" destOrd="0" presId="urn:microsoft.com/office/officeart/2016/7/layout/HorizontalActionList#1"/>
    <dgm:cxn modelId="{A151C920-5872-4C88-8534-922E9C800B9B}" type="presParOf" srcId="{473E2436-1BC1-4A6C-8568-5C38418F52D1}" destId="{BDBD7220-3F85-45D2-BED6-5BBFBC23EAE3}" srcOrd="0" destOrd="0" presId="urn:microsoft.com/office/officeart/2016/7/layout/HorizontalActionList#1"/>
    <dgm:cxn modelId="{45373909-AB37-4D9A-936C-DC8447BC111D}" type="presParOf" srcId="{473E2436-1BC1-4A6C-8568-5C38418F52D1}" destId="{22359DD7-1BFB-4900-BAE6-6084F2F57988}" srcOrd="1" destOrd="0" presId="urn:microsoft.com/office/officeart/2016/7/layout/HorizontalActionList#1"/>
    <dgm:cxn modelId="{CFC7E7C1-85BC-47FC-BC11-D0BACA8440B9}" type="presParOf" srcId="{E4B4F7C4-5024-45F0-9FD7-C5068A1AE6C4}" destId="{38C65349-0C40-499F-9765-B6F38C2DC3C3}" srcOrd="1" destOrd="0" presId="urn:microsoft.com/office/officeart/2016/7/layout/HorizontalActionList#1"/>
    <dgm:cxn modelId="{86FF1107-69E9-4310-A0D8-2BF61292A72B}" type="presParOf" srcId="{E4B4F7C4-5024-45F0-9FD7-C5068A1AE6C4}" destId="{C6650FDC-3601-45F5-9125-6E3F90A53F8A}" srcOrd="2" destOrd="0" presId="urn:microsoft.com/office/officeart/2016/7/layout/HorizontalActionList#1"/>
    <dgm:cxn modelId="{1C7F1C64-2F3D-4695-A56C-92B1B848B0C2}" type="presParOf" srcId="{C6650FDC-3601-45F5-9125-6E3F90A53F8A}" destId="{C4F84DEA-2002-4D32-8E80-70EEE05E345A}" srcOrd="0" destOrd="0" presId="urn:microsoft.com/office/officeart/2016/7/layout/HorizontalActionList#1"/>
    <dgm:cxn modelId="{DC59A3FF-666D-48A7-B3BE-98A9F829402D}" type="presParOf" srcId="{C6650FDC-3601-45F5-9125-6E3F90A53F8A}" destId="{4FEB85EB-D046-4CDB-8A62-BBCE260C4490}" srcOrd="1" destOrd="0" presId="urn:microsoft.com/office/officeart/2016/7/layout/HorizontalActionList#1"/>
    <dgm:cxn modelId="{AAE65B9C-F662-4FAA-8FDB-82E7FB86BB24}" type="presParOf" srcId="{E4B4F7C4-5024-45F0-9FD7-C5068A1AE6C4}" destId="{40F59683-723F-44D1-8379-95635EED1AA8}" srcOrd="3" destOrd="0" presId="urn:microsoft.com/office/officeart/2016/7/layout/HorizontalActionList#1"/>
    <dgm:cxn modelId="{F5BE37E3-59D0-4D56-B08C-9B1D93695802}" type="presParOf" srcId="{E4B4F7C4-5024-45F0-9FD7-C5068A1AE6C4}" destId="{BB2E4F65-C461-40C3-BC82-6A29AA851F44}" srcOrd="4" destOrd="0" presId="urn:microsoft.com/office/officeart/2016/7/layout/HorizontalActionList#1"/>
    <dgm:cxn modelId="{1FC3B8DB-8632-4AA8-99E5-4F0C12504130}" type="presParOf" srcId="{BB2E4F65-C461-40C3-BC82-6A29AA851F44}" destId="{49B7F8FA-D256-41EF-9327-52A3551D9A60}" srcOrd="0" destOrd="0" presId="urn:microsoft.com/office/officeart/2016/7/layout/HorizontalActionList#1"/>
    <dgm:cxn modelId="{03A1CBF9-FFCE-4B8C-9850-8B297556CCF4}" type="presParOf" srcId="{BB2E4F65-C461-40C3-BC82-6A29AA851F44}" destId="{6B5FE59C-B471-448A-AA7A-B526DCC4D4CA}" srcOrd="1" destOrd="0" presId="urn:microsoft.com/office/officeart/2016/7/layout/HorizontalActionList#1"/>
    <dgm:cxn modelId="{BAB9C1C4-8A05-4AE7-B42E-55875981524E}" type="presParOf" srcId="{E4B4F7C4-5024-45F0-9FD7-C5068A1AE6C4}" destId="{A91542D9-4FB3-4302-AD03-3D6EF82E6748}" srcOrd="5" destOrd="0" presId="urn:microsoft.com/office/officeart/2016/7/layout/HorizontalActionList#1"/>
    <dgm:cxn modelId="{F7DEAAC8-FCAD-4F6B-92BD-91B8342F3277}" type="presParOf" srcId="{E4B4F7C4-5024-45F0-9FD7-C5068A1AE6C4}" destId="{1A7C3045-2DAF-4A19-82DB-79436B2E4575}" srcOrd="6" destOrd="0" presId="urn:microsoft.com/office/officeart/2016/7/layout/HorizontalActionList#1"/>
    <dgm:cxn modelId="{13555CA3-20BE-41F8-BD09-0BA8CEE1C702}" type="presParOf" srcId="{1A7C3045-2DAF-4A19-82DB-79436B2E4575}" destId="{4132ECB1-6BEF-4935-AFA3-B2EAA48FDE7E}" srcOrd="0" destOrd="0" presId="urn:microsoft.com/office/officeart/2016/7/layout/HorizontalActionList#1"/>
    <dgm:cxn modelId="{0848E8B2-6BD5-4CB6-B7E0-F8F1B1F78E2F}" type="presParOf" srcId="{1A7C3045-2DAF-4A19-82DB-79436B2E4575}" destId="{C42A8BDE-B838-475D-AFDE-17B60D744AB6}" srcOrd="1" destOrd="0" presId="urn:microsoft.com/office/officeart/2016/7/layout/HorizontalActionLis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DD8915E-DC14-41D6-9BB5-F49E1C265163}" type="doc">
      <dgm:prSet loTypeId="urn:microsoft.com/office/officeart/2016/7/layout/HorizontalActionList#1" loCatId="list" qsTypeId="urn:microsoft.com/office/officeart/2005/8/quickstyle/simple1" qsCatId="simple" csTypeId="urn:microsoft.com/office/officeart/2005/8/colors/accent1_2" csCatId="accent1" phldr="1"/>
      <dgm:spPr/>
      <dgm:t>
        <a:bodyPr rtlCol="0"/>
        <a:lstStyle>
          <a:defPPr>
            <a:defRPr lang="ru-MO"/>
          </a:defPPr>
        </a:lstStyle>
        <a:p>
          <a:pPr rtl="0"/>
          <a:endParaRPr lang="ru-MO"/>
        </a:p>
      </dgm:t>
    </dgm:pt>
    <dgm:pt modelId="{73D947E0-108F-4D20-A71E-3CF329F97212}">
      <dgm:prSet phldr="0" custT="1"/>
      <dgm:spPr>
        <a:solidFill>
          <a:schemeClr val="accent2"/>
        </a:solidFill>
        <a:ln>
          <a:noFill/>
        </a:ln>
      </dgm:spPr>
      <dgm:t>
        <a:bodyPr rtlCol="0"/>
        <a:lstStyle>
          <a:defPPr>
            <a:defRPr lang="ru-MO"/>
          </a:defPPr>
        </a:lstStyle>
        <a:p>
          <a:pPr rtl="0"/>
          <a:r>
            <a:rPr lang="ru-RU" sz="2000" noProof="0" dirty="0">
              <a:latin typeface="Times New Roman" panose="02020603050405020304" pitchFamily="18" charset="0"/>
              <a:cs typeface="Times New Roman"/>
            </a:rPr>
            <a:t>Я мама</a:t>
          </a:r>
        </a:p>
      </dgm:t>
    </dgm:pt>
    <dgm:pt modelId="{9D249532-A24D-4D8F-848A-9F42F2E486C9}" type="parTrans" cxnId="{A0077D09-C12C-46D0-8DF7-194B6911362A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AE813459-65AB-4FA9-B717-330DDA6DFA4E}" type="sibTrans" cxnId="{A0077D09-C12C-46D0-8DF7-194B6911362A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30A490C8-22B4-4D68-875C-0F0DE2FF864D}">
      <dgm:prSet phldr="0" custT="1"/>
      <dgm:spPr>
        <a:solidFill>
          <a:schemeClr val="bg1">
            <a:alpha val="90000"/>
          </a:schemeClr>
        </a:solidFill>
        <a:ln>
          <a:noFill/>
        </a:ln>
      </dgm:spPr>
      <dgm:t>
        <a:bodyPr rtlCol="0"/>
        <a:lstStyle>
          <a:defPPr>
            <a:defRPr lang="ru-MO"/>
          </a:defPPr>
        </a:lstStyle>
        <a:p>
          <a:pPr rtl="0"/>
          <a:r>
            <a:rPr lang="ru-RU" sz="1400" b="0" i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фото</a:t>
          </a:r>
        </a:p>
      </dgm:t>
    </dgm:pt>
    <dgm:pt modelId="{035C64B0-4F0C-4FD1-BD23-B1D4C9887CBE}" type="parTrans" cxnId="{381FE1CC-8184-4745-8EB3-6DE11655998D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45495DA8-8707-41E3-A12B-FA5766269C44}" type="sibTrans" cxnId="{381FE1CC-8184-4745-8EB3-6DE11655998D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B1AFA1AF-0FF8-45B3-A6D0-0E255A2F637D}">
      <dgm:prSet phldr="0" custT="1"/>
      <dgm:spPr>
        <a:solidFill>
          <a:schemeClr val="accent2"/>
        </a:solidFill>
        <a:ln>
          <a:noFill/>
        </a:ln>
      </dgm:spPr>
      <dgm:t>
        <a:bodyPr rtlCol="0"/>
        <a:lstStyle>
          <a:defPPr>
            <a:defRPr lang="ru-MO"/>
          </a:defPPr>
        </a:lstStyle>
        <a:p>
          <a:pPr rtl="0"/>
          <a:r>
            <a:rPr lang="ru-RU" sz="2000" noProof="0" dirty="0">
              <a:latin typeface="Times New Roman" panose="02020603050405020304" pitchFamily="18" charset="0"/>
              <a:cs typeface="Times New Roman"/>
            </a:rPr>
            <a:t>Пупс  </a:t>
          </a:r>
        </a:p>
      </dgm:t>
    </dgm:pt>
    <dgm:pt modelId="{10C68AF5-481C-45AA-A216-8BBBB04515B9}" type="parTrans" cxnId="{F28D7702-2FC3-49BD-BB13-C989E5EE622A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88649F7A-400B-4056-965D-C9AC0B3AD942}" type="sibTrans" cxnId="{F28D7702-2FC3-49BD-BB13-C989E5EE622A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50418D2B-9486-42DE-AFDD-1D31420040FF}">
      <dgm:prSet phldr="0" custT="1"/>
      <dgm:spPr>
        <a:solidFill>
          <a:schemeClr val="bg1">
            <a:lumMod val="95000"/>
            <a:alpha val="90000"/>
          </a:schemeClr>
        </a:solidFill>
      </dgm:spPr>
      <dgm:t>
        <a:bodyPr rtlCol="0"/>
        <a:lstStyle>
          <a:defPPr>
            <a:defRPr lang="ru-MO"/>
          </a:defPPr>
        </a:lstStyle>
        <a:p>
          <a:pPr rtl="0"/>
          <a:r>
            <a:rPr lang="ru-RU" sz="1400" b="0" i="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фото</a:t>
          </a:r>
        </a:p>
        <a:p>
          <a:pPr rtl="0"/>
          <a:endParaRPr lang="ru-RU" sz="1400" b="0" i="0" noProof="0" dirty="0">
            <a:solidFill>
              <a:schemeClr val="accent3"/>
            </a:solidFill>
            <a:latin typeface="Gill Sans Nova Light" panose="020B0302020104020203" pitchFamily="34" charset="0"/>
            <a:cs typeface="Gill Sans Light" panose="020B0302020104020203" pitchFamily="34" charset="-79"/>
          </a:endParaRPr>
        </a:p>
      </dgm:t>
    </dgm:pt>
    <dgm:pt modelId="{D5A17F6B-93F5-442B-938A-0F38C281BE88}" type="parTrans" cxnId="{5A5BA622-5DEB-48B9-88D9-C1DE36C711E5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1D87A0A5-8024-4710-846B-D5BFAC785107}" type="sibTrans" cxnId="{5A5BA622-5DEB-48B9-88D9-C1DE36C711E5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E9682B4F-0217-4B50-923E-C104AA24290F}">
      <dgm:prSet phldr="0" custT="1"/>
      <dgm:spPr>
        <a:solidFill>
          <a:schemeClr val="accent2"/>
        </a:solidFill>
        <a:ln>
          <a:noFill/>
        </a:ln>
      </dgm:spPr>
      <dgm:t>
        <a:bodyPr rtlCol="0"/>
        <a:lstStyle>
          <a:defPPr>
            <a:defRPr lang="ru-MO"/>
          </a:defPPr>
        </a:lstStyle>
        <a:p>
          <a:pPr rtl="0"/>
          <a:r>
            <a:rPr lang="ru-RU" sz="2000" noProof="0" dirty="0">
              <a:latin typeface="Times New Roman" panose="02020603050405020304" pitchFamily="18" charset="0"/>
              <a:cs typeface="Times New Roman"/>
            </a:rPr>
            <a:t>Строитель   </a:t>
          </a:r>
        </a:p>
      </dgm:t>
    </dgm:pt>
    <dgm:pt modelId="{E0F6C4AF-9BBB-4698-91D7-F9AE3EACBD5D}" type="parTrans" cxnId="{6C23D0C9-74B2-4C8B-AB2F-A03B3B0EBE56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B8632E42-D7EB-4C31-877E-6F1B2801851A}" type="sibTrans" cxnId="{6C23D0C9-74B2-4C8B-AB2F-A03B3B0EBE56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0EC0C300-11E4-45CF-8418-973585107209}">
      <dgm:prSet phldr="0" custT="1"/>
      <dgm:spPr>
        <a:solidFill>
          <a:schemeClr val="bg1">
            <a:alpha val="90000"/>
          </a:schemeClr>
        </a:solidFill>
        <a:ln>
          <a:noFill/>
        </a:ln>
      </dgm:spPr>
      <dgm:t>
        <a:bodyPr rtlCol="0"/>
        <a:lstStyle>
          <a:defPPr>
            <a:defRPr lang="ru-MO"/>
          </a:defPPr>
        </a:lstStyle>
        <a:p>
          <a:pPr rtl="0"/>
          <a:r>
            <a:rPr lang="ru-RU" sz="1400" b="0" i="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фото</a:t>
          </a:r>
        </a:p>
      </dgm:t>
    </dgm:pt>
    <dgm:pt modelId="{1E4DD98E-100E-46B7-B24A-408BBF69E9FA}" type="parTrans" cxnId="{51563A4F-C0EB-47D6-B5BC-47A4E599AD4B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90FAB5D1-62B3-4FF6-A07D-EE607F529C32}" type="sibTrans" cxnId="{51563A4F-C0EB-47D6-B5BC-47A4E599AD4B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FEB4A941-E9FA-4A86-A673-85FF34B35F20}">
      <dgm:prSet phldr="0" custT="1"/>
      <dgm:spPr>
        <a:solidFill>
          <a:schemeClr val="bg1">
            <a:lumMod val="95000"/>
            <a:alpha val="90000"/>
          </a:schemeClr>
        </a:solidFill>
      </dgm:spPr>
      <dgm:t>
        <a:bodyPr rtlCol="0"/>
        <a:lstStyle>
          <a:defPPr>
            <a:defRPr lang="ru-MO"/>
          </a:defPPr>
        </a:lstStyle>
        <a:p>
          <a:pPr rtl="0"/>
          <a:r>
            <a:rPr lang="ru-RU" sz="1400" b="0" i="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фото</a:t>
          </a:r>
        </a:p>
      </dgm:t>
    </dgm:pt>
    <dgm:pt modelId="{39522508-BC4E-4DD5-A744-AFEFFE36DB74}" type="parTrans" cxnId="{F942F56C-9025-4AA1-9B36-C5AE0A93B0F5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97624CC8-6315-4683-B26C-C30D552DA5A6}" type="sibTrans" cxnId="{F942F56C-9025-4AA1-9B36-C5AE0A93B0F5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4F85505A-81B6-4FDA-A144-900B71DAD946}">
      <dgm:prSet phldr="0" custT="1"/>
      <dgm:spPr>
        <a:solidFill>
          <a:schemeClr val="accent2"/>
        </a:solidFill>
        <a:ln>
          <a:noFill/>
        </a:ln>
      </dgm:spPr>
      <dgm:t>
        <a:bodyPr rtlCol="0"/>
        <a:lstStyle>
          <a:defPPr>
            <a:defRPr lang="ru-MO"/>
          </a:defPPr>
        </a:lstStyle>
        <a:p>
          <a:pPr rtl="0"/>
          <a:r>
            <a:rPr lang="ru-RU" sz="2000" noProof="0" dirty="0">
              <a:latin typeface="Times New Roman" panose="02020603050405020304" pitchFamily="18" charset="0"/>
              <a:cs typeface="Times New Roman"/>
            </a:rPr>
            <a:t>Семья  </a:t>
          </a:r>
        </a:p>
      </dgm:t>
    </dgm:pt>
    <dgm:pt modelId="{D9A96E25-7BBE-4DDD-8DDE-B4970D4340A8}" type="parTrans" cxnId="{2D633B56-E147-4EFC-B9EE-6C0413F329B0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68F74A88-49DC-44B1-BC0D-220A7B97601C}" type="sibTrans" cxnId="{2D633B56-E147-4EFC-B9EE-6C0413F329B0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E4B4F7C4-5024-45F0-9FD7-C5068A1AE6C4}" type="pres">
      <dgm:prSet presAssocID="{0DD8915E-DC14-41D6-9BB5-F49E1C26516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3E2436-1BC1-4A6C-8568-5C38418F52D1}" type="pres">
      <dgm:prSet presAssocID="{73D947E0-108F-4D20-A71E-3CF329F97212}" presName="composite" presStyleCnt="0"/>
      <dgm:spPr/>
    </dgm:pt>
    <dgm:pt modelId="{BDBD7220-3F85-45D2-BED6-5BBFBC23EAE3}" type="pres">
      <dgm:prSet presAssocID="{73D947E0-108F-4D20-A71E-3CF329F97212}" presName="parTx" presStyleLbl="alignNode1" presStyleIdx="0" presStyleCnt="4" custLinFactNeighborY="-5647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22359DD7-1BFB-4900-BAE6-6084F2F57988}" type="pres">
      <dgm:prSet presAssocID="{73D947E0-108F-4D20-A71E-3CF329F97212}" presName="desTx" presStyleLbl="alignAccFollowNode1" presStyleIdx="0" presStyleCnt="4" custScaleY="173526" custLinFactNeighborY="13200">
        <dgm:presLayoutVars/>
      </dgm:prSet>
      <dgm:spPr/>
      <dgm:t>
        <a:bodyPr/>
        <a:lstStyle/>
        <a:p>
          <a:endParaRPr lang="ru-RU"/>
        </a:p>
      </dgm:t>
    </dgm:pt>
    <dgm:pt modelId="{38C65349-0C40-499F-9765-B6F38C2DC3C3}" type="pres">
      <dgm:prSet presAssocID="{AE813459-65AB-4FA9-B717-330DDA6DFA4E}" presName="space" presStyleCnt="0"/>
      <dgm:spPr/>
    </dgm:pt>
    <dgm:pt modelId="{C6650FDC-3601-45F5-9125-6E3F90A53F8A}" type="pres">
      <dgm:prSet presAssocID="{B1AFA1AF-0FF8-45B3-A6D0-0E255A2F637D}" presName="composite" presStyleCnt="0"/>
      <dgm:spPr/>
    </dgm:pt>
    <dgm:pt modelId="{C4F84DEA-2002-4D32-8E80-70EEE05E345A}" type="pres">
      <dgm:prSet presAssocID="{B1AFA1AF-0FF8-45B3-A6D0-0E255A2F637D}" presName="parTx" presStyleLbl="alignNode1" presStyleIdx="1" presStyleCnt="4" custLinFactNeighborY="-5647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4FEB85EB-D046-4CDB-8A62-BBCE260C4490}" type="pres">
      <dgm:prSet presAssocID="{B1AFA1AF-0FF8-45B3-A6D0-0E255A2F637D}" presName="desTx" presStyleLbl="alignAccFollowNode1" presStyleIdx="1" presStyleCnt="4" custScaleY="173526" custLinFactNeighborY="13200">
        <dgm:presLayoutVars/>
      </dgm:prSet>
      <dgm:spPr/>
      <dgm:t>
        <a:bodyPr/>
        <a:lstStyle/>
        <a:p>
          <a:endParaRPr lang="ru-RU"/>
        </a:p>
      </dgm:t>
    </dgm:pt>
    <dgm:pt modelId="{40F59683-723F-44D1-8379-95635EED1AA8}" type="pres">
      <dgm:prSet presAssocID="{88649F7A-400B-4056-965D-C9AC0B3AD942}" presName="space" presStyleCnt="0"/>
      <dgm:spPr/>
    </dgm:pt>
    <dgm:pt modelId="{BB2E4F65-C461-40C3-BC82-6A29AA851F44}" type="pres">
      <dgm:prSet presAssocID="{E9682B4F-0217-4B50-923E-C104AA24290F}" presName="composite" presStyleCnt="0"/>
      <dgm:spPr/>
    </dgm:pt>
    <dgm:pt modelId="{49B7F8FA-D256-41EF-9327-52A3551D9A60}" type="pres">
      <dgm:prSet presAssocID="{E9682B4F-0217-4B50-923E-C104AA24290F}" presName="parTx" presStyleLbl="alignNode1" presStyleIdx="2" presStyleCnt="4" custLinFactNeighborY="-5647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6B5FE59C-B471-448A-AA7A-B526DCC4D4CA}" type="pres">
      <dgm:prSet presAssocID="{E9682B4F-0217-4B50-923E-C104AA24290F}" presName="desTx" presStyleLbl="alignAccFollowNode1" presStyleIdx="2" presStyleCnt="4" custScaleY="173526" custLinFactNeighborY="13200">
        <dgm:presLayoutVars/>
      </dgm:prSet>
      <dgm:spPr/>
      <dgm:t>
        <a:bodyPr/>
        <a:lstStyle/>
        <a:p>
          <a:endParaRPr lang="ru-RU"/>
        </a:p>
      </dgm:t>
    </dgm:pt>
    <dgm:pt modelId="{A91542D9-4FB3-4302-AD03-3D6EF82E6748}" type="pres">
      <dgm:prSet presAssocID="{B8632E42-D7EB-4C31-877E-6F1B2801851A}" presName="space" presStyleCnt="0"/>
      <dgm:spPr/>
    </dgm:pt>
    <dgm:pt modelId="{1A7C3045-2DAF-4A19-82DB-79436B2E4575}" type="pres">
      <dgm:prSet presAssocID="{4F85505A-81B6-4FDA-A144-900B71DAD946}" presName="composite" presStyleCnt="0"/>
      <dgm:spPr/>
    </dgm:pt>
    <dgm:pt modelId="{4132ECB1-6BEF-4935-AFA3-B2EAA48FDE7E}" type="pres">
      <dgm:prSet presAssocID="{4F85505A-81B6-4FDA-A144-900B71DAD946}" presName="parTx" presStyleLbl="alignNode1" presStyleIdx="3" presStyleCnt="4" custLinFactNeighborY="-5647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C42A8BDE-B838-475D-AFDE-17B60D744AB6}" type="pres">
      <dgm:prSet presAssocID="{4F85505A-81B6-4FDA-A144-900B71DAD946}" presName="desTx" presStyleLbl="alignAccFollowNode1" presStyleIdx="3" presStyleCnt="4" custScaleY="173526" custLinFactNeighborY="13200">
        <dgm:presLayoutVars/>
      </dgm:prSet>
      <dgm:spPr/>
      <dgm:t>
        <a:bodyPr/>
        <a:lstStyle/>
        <a:p>
          <a:endParaRPr lang="ru-RU"/>
        </a:p>
      </dgm:t>
    </dgm:pt>
  </dgm:ptLst>
  <dgm:cxnLst>
    <dgm:cxn modelId="{36A4EED2-16DE-4F21-9B57-BD053CD7ED3D}" type="presOf" srcId="{FEB4A941-E9FA-4A86-A673-85FF34B35F20}" destId="{C42A8BDE-B838-475D-AFDE-17B60D744AB6}" srcOrd="0" destOrd="0" presId="urn:microsoft.com/office/officeart/2016/7/layout/HorizontalActionList#1"/>
    <dgm:cxn modelId="{8CB96BD1-8B01-481A-B525-C5C507C9951C}" type="presOf" srcId="{0EC0C300-11E4-45CF-8418-973585107209}" destId="{6B5FE59C-B471-448A-AA7A-B526DCC4D4CA}" srcOrd="0" destOrd="0" presId="urn:microsoft.com/office/officeart/2016/7/layout/HorizontalActionList#1"/>
    <dgm:cxn modelId="{51563A4F-C0EB-47D6-B5BC-47A4E599AD4B}" srcId="{E9682B4F-0217-4B50-923E-C104AA24290F}" destId="{0EC0C300-11E4-45CF-8418-973585107209}" srcOrd="0" destOrd="0" parTransId="{1E4DD98E-100E-46B7-B24A-408BBF69E9FA}" sibTransId="{90FAB5D1-62B3-4FF6-A07D-EE607F529C32}"/>
    <dgm:cxn modelId="{2D633B56-E147-4EFC-B9EE-6C0413F329B0}" srcId="{0DD8915E-DC14-41D6-9BB5-F49E1C265163}" destId="{4F85505A-81B6-4FDA-A144-900B71DAD946}" srcOrd="3" destOrd="0" parTransId="{D9A96E25-7BBE-4DDD-8DDE-B4970D4340A8}" sibTransId="{68F74A88-49DC-44B1-BC0D-220A7B97601C}"/>
    <dgm:cxn modelId="{6C23D0C9-74B2-4C8B-AB2F-A03B3B0EBE56}" srcId="{0DD8915E-DC14-41D6-9BB5-F49E1C265163}" destId="{E9682B4F-0217-4B50-923E-C104AA24290F}" srcOrd="2" destOrd="0" parTransId="{E0F6C4AF-9BBB-4698-91D7-F9AE3EACBD5D}" sibTransId="{B8632E42-D7EB-4C31-877E-6F1B2801851A}"/>
    <dgm:cxn modelId="{31826907-E438-4A1B-A800-F181C547104F}" type="presOf" srcId="{30A490C8-22B4-4D68-875C-0F0DE2FF864D}" destId="{22359DD7-1BFB-4900-BAE6-6084F2F57988}" srcOrd="0" destOrd="0" presId="urn:microsoft.com/office/officeart/2016/7/layout/HorizontalActionList#1"/>
    <dgm:cxn modelId="{A0077D09-C12C-46D0-8DF7-194B6911362A}" srcId="{0DD8915E-DC14-41D6-9BB5-F49E1C265163}" destId="{73D947E0-108F-4D20-A71E-3CF329F97212}" srcOrd="0" destOrd="0" parTransId="{9D249532-A24D-4D8F-848A-9F42F2E486C9}" sibTransId="{AE813459-65AB-4FA9-B717-330DDA6DFA4E}"/>
    <dgm:cxn modelId="{B7F6ED6E-855A-4A7B-AE18-3BD04546002C}" type="presOf" srcId="{B1AFA1AF-0FF8-45B3-A6D0-0E255A2F637D}" destId="{C4F84DEA-2002-4D32-8E80-70EEE05E345A}" srcOrd="0" destOrd="0" presId="urn:microsoft.com/office/officeart/2016/7/layout/HorizontalActionList#1"/>
    <dgm:cxn modelId="{F28D7702-2FC3-49BD-BB13-C989E5EE622A}" srcId="{0DD8915E-DC14-41D6-9BB5-F49E1C265163}" destId="{B1AFA1AF-0FF8-45B3-A6D0-0E255A2F637D}" srcOrd="1" destOrd="0" parTransId="{10C68AF5-481C-45AA-A216-8BBBB04515B9}" sibTransId="{88649F7A-400B-4056-965D-C9AC0B3AD942}"/>
    <dgm:cxn modelId="{77A55366-077C-403B-A9E1-B9C6B5CA3288}" type="presOf" srcId="{73D947E0-108F-4D20-A71E-3CF329F97212}" destId="{BDBD7220-3F85-45D2-BED6-5BBFBC23EAE3}" srcOrd="0" destOrd="0" presId="urn:microsoft.com/office/officeart/2016/7/layout/HorizontalActionList#1"/>
    <dgm:cxn modelId="{381FE1CC-8184-4745-8EB3-6DE11655998D}" srcId="{73D947E0-108F-4D20-A71E-3CF329F97212}" destId="{30A490C8-22B4-4D68-875C-0F0DE2FF864D}" srcOrd="0" destOrd="0" parTransId="{035C64B0-4F0C-4FD1-BD23-B1D4C9887CBE}" sibTransId="{45495DA8-8707-41E3-A12B-FA5766269C44}"/>
    <dgm:cxn modelId="{BF1349D4-34AE-476D-8D7B-F3ABAB74304F}" type="presOf" srcId="{50418D2B-9486-42DE-AFDD-1D31420040FF}" destId="{4FEB85EB-D046-4CDB-8A62-BBCE260C4490}" srcOrd="0" destOrd="0" presId="urn:microsoft.com/office/officeart/2016/7/layout/HorizontalActionList#1"/>
    <dgm:cxn modelId="{5A5BA622-5DEB-48B9-88D9-C1DE36C711E5}" srcId="{B1AFA1AF-0FF8-45B3-A6D0-0E255A2F637D}" destId="{50418D2B-9486-42DE-AFDD-1D31420040FF}" srcOrd="0" destOrd="0" parTransId="{D5A17F6B-93F5-442B-938A-0F38C281BE88}" sibTransId="{1D87A0A5-8024-4710-846B-D5BFAC785107}"/>
    <dgm:cxn modelId="{6291F24F-B536-4688-99BC-6A4CB5E15E15}" type="presOf" srcId="{4F85505A-81B6-4FDA-A144-900B71DAD946}" destId="{4132ECB1-6BEF-4935-AFA3-B2EAA48FDE7E}" srcOrd="0" destOrd="0" presId="urn:microsoft.com/office/officeart/2016/7/layout/HorizontalActionList#1"/>
    <dgm:cxn modelId="{F942F56C-9025-4AA1-9B36-C5AE0A93B0F5}" srcId="{4F85505A-81B6-4FDA-A144-900B71DAD946}" destId="{FEB4A941-E9FA-4A86-A673-85FF34B35F20}" srcOrd="0" destOrd="0" parTransId="{39522508-BC4E-4DD5-A744-AFEFFE36DB74}" sibTransId="{97624CC8-6315-4683-B26C-C30D552DA5A6}"/>
    <dgm:cxn modelId="{825BC9D8-F515-4FBF-8CF8-23CD32968E1D}" type="presOf" srcId="{0DD8915E-DC14-41D6-9BB5-F49E1C265163}" destId="{E4B4F7C4-5024-45F0-9FD7-C5068A1AE6C4}" srcOrd="0" destOrd="0" presId="urn:microsoft.com/office/officeart/2016/7/layout/HorizontalActionList#1"/>
    <dgm:cxn modelId="{110097B3-0B24-42EE-9C79-845C028B379B}" type="presOf" srcId="{E9682B4F-0217-4B50-923E-C104AA24290F}" destId="{49B7F8FA-D256-41EF-9327-52A3551D9A60}" srcOrd="0" destOrd="0" presId="urn:microsoft.com/office/officeart/2016/7/layout/HorizontalActionList#1"/>
    <dgm:cxn modelId="{E9D2B9D9-3B26-471C-AF45-E02D1C258CD3}" type="presParOf" srcId="{E4B4F7C4-5024-45F0-9FD7-C5068A1AE6C4}" destId="{473E2436-1BC1-4A6C-8568-5C38418F52D1}" srcOrd="0" destOrd="0" presId="urn:microsoft.com/office/officeart/2016/7/layout/HorizontalActionList#1"/>
    <dgm:cxn modelId="{A151C920-5872-4C88-8534-922E9C800B9B}" type="presParOf" srcId="{473E2436-1BC1-4A6C-8568-5C38418F52D1}" destId="{BDBD7220-3F85-45D2-BED6-5BBFBC23EAE3}" srcOrd="0" destOrd="0" presId="urn:microsoft.com/office/officeart/2016/7/layout/HorizontalActionList#1"/>
    <dgm:cxn modelId="{45373909-AB37-4D9A-936C-DC8447BC111D}" type="presParOf" srcId="{473E2436-1BC1-4A6C-8568-5C38418F52D1}" destId="{22359DD7-1BFB-4900-BAE6-6084F2F57988}" srcOrd="1" destOrd="0" presId="urn:microsoft.com/office/officeart/2016/7/layout/HorizontalActionList#1"/>
    <dgm:cxn modelId="{CFC7E7C1-85BC-47FC-BC11-D0BACA8440B9}" type="presParOf" srcId="{E4B4F7C4-5024-45F0-9FD7-C5068A1AE6C4}" destId="{38C65349-0C40-499F-9765-B6F38C2DC3C3}" srcOrd="1" destOrd="0" presId="urn:microsoft.com/office/officeart/2016/7/layout/HorizontalActionList#1"/>
    <dgm:cxn modelId="{86FF1107-69E9-4310-A0D8-2BF61292A72B}" type="presParOf" srcId="{E4B4F7C4-5024-45F0-9FD7-C5068A1AE6C4}" destId="{C6650FDC-3601-45F5-9125-6E3F90A53F8A}" srcOrd="2" destOrd="0" presId="urn:microsoft.com/office/officeart/2016/7/layout/HorizontalActionList#1"/>
    <dgm:cxn modelId="{1C7F1C64-2F3D-4695-A56C-92B1B848B0C2}" type="presParOf" srcId="{C6650FDC-3601-45F5-9125-6E3F90A53F8A}" destId="{C4F84DEA-2002-4D32-8E80-70EEE05E345A}" srcOrd="0" destOrd="0" presId="urn:microsoft.com/office/officeart/2016/7/layout/HorizontalActionList#1"/>
    <dgm:cxn modelId="{DC59A3FF-666D-48A7-B3BE-98A9F829402D}" type="presParOf" srcId="{C6650FDC-3601-45F5-9125-6E3F90A53F8A}" destId="{4FEB85EB-D046-4CDB-8A62-BBCE260C4490}" srcOrd="1" destOrd="0" presId="urn:microsoft.com/office/officeart/2016/7/layout/HorizontalActionList#1"/>
    <dgm:cxn modelId="{AAE65B9C-F662-4FAA-8FDB-82E7FB86BB24}" type="presParOf" srcId="{E4B4F7C4-5024-45F0-9FD7-C5068A1AE6C4}" destId="{40F59683-723F-44D1-8379-95635EED1AA8}" srcOrd="3" destOrd="0" presId="urn:microsoft.com/office/officeart/2016/7/layout/HorizontalActionList#1"/>
    <dgm:cxn modelId="{F5BE37E3-59D0-4D56-B08C-9B1D93695802}" type="presParOf" srcId="{E4B4F7C4-5024-45F0-9FD7-C5068A1AE6C4}" destId="{BB2E4F65-C461-40C3-BC82-6A29AA851F44}" srcOrd="4" destOrd="0" presId="urn:microsoft.com/office/officeart/2016/7/layout/HorizontalActionList#1"/>
    <dgm:cxn modelId="{1FC3B8DB-8632-4AA8-99E5-4F0C12504130}" type="presParOf" srcId="{BB2E4F65-C461-40C3-BC82-6A29AA851F44}" destId="{49B7F8FA-D256-41EF-9327-52A3551D9A60}" srcOrd="0" destOrd="0" presId="urn:microsoft.com/office/officeart/2016/7/layout/HorizontalActionList#1"/>
    <dgm:cxn modelId="{03A1CBF9-FFCE-4B8C-9850-8B297556CCF4}" type="presParOf" srcId="{BB2E4F65-C461-40C3-BC82-6A29AA851F44}" destId="{6B5FE59C-B471-448A-AA7A-B526DCC4D4CA}" srcOrd="1" destOrd="0" presId="urn:microsoft.com/office/officeart/2016/7/layout/HorizontalActionList#1"/>
    <dgm:cxn modelId="{BAB9C1C4-8A05-4AE7-B42E-55875981524E}" type="presParOf" srcId="{E4B4F7C4-5024-45F0-9FD7-C5068A1AE6C4}" destId="{A91542D9-4FB3-4302-AD03-3D6EF82E6748}" srcOrd="5" destOrd="0" presId="urn:microsoft.com/office/officeart/2016/7/layout/HorizontalActionList#1"/>
    <dgm:cxn modelId="{F7DEAAC8-FCAD-4F6B-92BD-91B8342F3277}" type="presParOf" srcId="{E4B4F7C4-5024-45F0-9FD7-C5068A1AE6C4}" destId="{1A7C3045-2DAF-4A19-82DB-79436B2E4575}" srcOrd="6" destOrd="0" presId="urn:microsoft.com/office/officeart/2016/7/layout/HorizontalActionList#1"/>
    <dgm:cxn modelId="{13555CA3-20BE-41F8-BD09-0BA8CEE1C702}" type="presParOf" srcId="{1A7C3045-2DAF-4A19-82DB-79436B2E4575}" destId="{4132ECB1-6BEF-4935-AFA3-B2EAA48FDE7E}" srcOrd="0" destOrd="0" presId="urn:microsoft.com/office/officeart/2016/7/layout/HorizontalActionList#1"/>
    <dgm:cxn modelId="{0848E8B2-6BD5-4CB6-B7E0-F8F1B1F78E2F}" type="presParOf" srcId="{1A7C3045-2DAF-4A19-82DB-79436B2E4575}" destId="{C42A8BDE-B838-475D-AFDE-17B60D744AB6}" srcOrd="1" destOrd="0" presId="urn:microsoft.com/office/officeart/2016/7/layout/HorizontalActionLis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DD8915E-DC14-41D6-9BB5-F49E1C265163}" type="doc">
      <dgm:prSet loTypeId="urn:microsoft.com/office/officeart/2016/7/layout/HorizontalActionList#1" loCatId="list" qsTypeId="urn:microsoft.com/office/officeart/2005/8/quickstyle/simple1" qsCatId="simple" csTypeId="urn:microsoft.com/office/officeart/2005/8/colors/accent1_2" csCatId="accent1" phldr="1"/>
      <dgm:spPr/>
      <dgm:t>
        <a:bodyPr rtlCol="0"/>
        <a:lstStyle>
          <a:defPPr>
            <a:defRPr lang="ru-MO"/>
          </a:defPPr>
        </a:lstStyle>
        <a:p>
          <a:pPr rtl="0"/>
          <a:endParaRPr lang="ru-MO"/>
        </a:p>
      </dgm:t>
    </dgm:pt>
    <dgm:pt modelId="{73D947E0-108F-4D20-A71E-3CF329F97212}">
      <dgm:prSet phldr="0" custT="1"/>
      <dgm:spPr>
        <a:solidFill>
          <a:schemeClr val="accent2"/>
        </a:solidFill>
        <a:ln>
          <a:noFill/>
        </a:ln>
      </dgm:spPr>
      <dgm:t>
        <a:bodyPr rtlCol="0"/>
        <a:lstStyle>
          <a:defPPr>
            <a:defRPr lang="ru-MO"/>
          </a:defPPr>
        </a:lstStyle>
        <a:p>
          <a:pPr rtl="0"/>
          <a:r>
            <a:rPr lang="ru-RU" sz="2000" noProof="0" dirty="0" err="1">
              <a:latin typeface="Times New Roman" panose="02020603050405020304" pitchFamily="18" charset="0"/>
              <a:cs typeface="Times New Roman"/>
            </a:rPr>
            <a:t>Фиксики</a:t>
          </a:r>
          <a:endParaRPr lang="ru-RU" sz="2000" noProof="0" dirty="0">
            <a:latin typeface="Times New Roman" panose="02020603050405020304" pitchFamily="18" charset="0"/>
            <a:cs typeface="Times New Roman"/>
          </a:endParaRPr>
        </a:p>
      </dgm:t>
    </dgm:pt>
    <dgm:pt modelId="{9D249532-A24D-4D8F-848A-9F42F2E486C9}" type="parTrans" cxnId="{A0077D09-C12C-46D0-8DF7-194B6911362A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AE813459-65AB-4FA9-B717-330DDA6DFA4E}" type="sibTrans" cxnId="{A0077D09-C12C-46D0-8DF7-194B6911362A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30A490C8-22B4-4D68-875C-0F0DE2FF864D}">
      <dgm:prSet phldr="0" custT="1"/>
      <dgm:spPr>
        <a:solidFill>
          <a:schemeClr val="bg1">
            <a:alpha val="90000"/>
          </a:schemeClr>
        </a:solidFill>
        <a:ln>
          <a:noFill/>
        </a:ln>
      </dgm:spPr>
      <dgm:t>
        <a:bodyPr rtlCol="0"/>
        <a:lstStyle>
          <a:defPPr>
            <a:defRPr lang="ru-MO"/>
          </a:defPPr>
        </a:lstStyle>
        <a:p>
          <a:pPr rtl="0"/>
          <a:r>
            <a:rPr lang="ru-RU" sz="1400" b="0" i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Учимся безопасности</a:t>
          </a:r>
        </a:p>
      </dgm:t>
    </dgm:pt>
    <dgm:pt modelId="{035C64B0-4F0C-4FD1-BD23-B1D4C9887CBE}" type="parTrans" cxnId="{381FE1CC-8184-4745-8EB3-6DE11655998D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45495DA8-8707-41E3-A12B-FA5766269C44}" type="sibTrans" cxnId="{381FE1CC-8184-4745-8EB3-6DE11655998D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B1AFA1AF-0FF8-45B3-A6D0-0E255A2F637D}">
      <dgm:prSet phldr="0" custT="1"/>
      <dgm:spPr>
        <a:solidFill>
          <a:schemeClr val="accent2"/>
        </a:solidFill>
        <a:ln>
          <a:noFill/>
        </a:ln>
      </dgm:spPr>
      <dgm:t>
        <a:bodyPr rtlCol="0"/>
        <a:lstStyle>
          <a:defPPr>
            <a:defRPr lang="ru-MO"/>
          </a:defPPr>
        </a:lstStyle>
        <a:p>
          <a:pPr rtl="0"/>
          <a:r>
            <a:rPr lang="ru-RU" sz="2000" noProof="0" dirty="0">
              <a:latin typeface="Times New Roman" panose="02020603050405020304" pitchFamily="18" charset="0"/>
              <a:cs typeface="Times New Roman"/>
            </a:rPr>
            <a:t>Колобок  </a:t>
          </a:r>
        </a:p>
      </dgm:t>
    </dgm:pt>
    <dgm:pt modelId="{10C68AF5-481C-45AA-A216-8BBBB04515B9}" type="parTrans" cxnId="{F28D7702-2FC3-49BD-BB13-C989E5EE622A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88649F7A-400B-4056-965D-C9AC0B3AD942}" type="sibTrans" cxnId="{F28D7702-2FC3-49BD-BB13-C989E5EE622A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50418D2B-9486-42DE-AFDD-1D31420040FF}">
      <dgm:prSet phldr="0" custT="1"/>
      <dgm:spPr>
        <a:solidFill>
          <a:schemeClr val="bg1">
            <a:lumMod val="95000"/>
            <a:alpha val="90000"/>
          </a:schemeClr>
        </a:solidFill>
      </dgm:spPr>
      <dgm:t>
        <a:bodyPr rtlCol="0"/>
        <a:lstStyle>
          <a:defPPr>
            <a:defRPr lang="ru-MO"/>
          </a:defPPr>
        </a:lstStyle>
        <a:p>
          <a:pPr rtl="0"/>
          <a:r>
            <a:rPr lang="ru-RU" sz="1400" b="0" i="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Учимся уважать родителей. Непослушание приводит к беде.</a:t>
          </a:r>
        </a:p>
        <a:p>
          <a:pPr rtl="0"/>
          <a:endParaRPr lang="ru-RU" sz="1400" b="0" i="0" noProof="0" dirty="0">
            <a:solidFill>
              <a:schemeClr val="accent3"/>
            </a:solidFill>
            <a:latin typeface="Gill Sans Nova Light" panose="020B0302020104020203" pitchFamily="34" charset="0"/>
            <a:cs typeface="Gill Sans Light" panose="020B0302020104020203" pitchFamily="34" charset="-79"/>
          </a:endParaRPr>
        </a:p>
      </dgm:t>
    </dgm:pt>
    <dgm:pt modelId="{D5A17F6B-93F5-442B-938A-0F38C281BE88}" type="parTrans" cxnId="{5A5BA622-5DEB-48B9-88D9-C1DE36C711E5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1D87A0A5-8024-4710-846B-D5BFAC785107}" type="sibTrans" cxnId="{5A5BA622-5DEB-48B9-88D9-C1DE36C711E5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E9682B4F-0217-4B50-923E-C104AA24290F}">
      <dgm:prSet phldr="0" custT="1"/>
      <dgm:spPr>
        <a:solidFill>
          <a:schemeClr val="accent2"/>
        </a:solidFill>
        <a:ln>
          <a:noFill/>
        </a:ln>
      </dgm:spPr>
      <dgm:t>
        <a:bodyPr rtlCol="0"/>
        <a:lstStyle>
          <a:defPPr>
            <a:defRPr lang="ru-MO"/>
          </a:defPPr>
        </a:lstStyle>
        <a:p>
          <a:pPr rtl="0"/>
          <a:r>
            <a:rPr lang="ru-RU" sz="2000" noProof="0" dirty="0">
              <a:latin typeface="Times New Roman" panose="02020603050405020304" pitchFamily="18" charset="0"/>
              <a:cs typeface="Times New Roman"/>
            </a:rPr>
            <a:t>Маша и медведь   </a:t>
          </a:r>
        </a:p>
      </dgm:t>
    </dgm:pt>
    <dgm:pt modelId="{E0F6C4AF-9BBB-4698-91D7-F9AE3EACBD5D}" type="parTrans" cxnId="{6C23D0C9-74B2-4C8B-AB2F-A03B3B0EBE56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B8632E42-D7EB-4C31-877E-6F1B2801851A}" type="sibTrans" cxnId="{6C23D0C9-74B2-4C8B-AB2F-A03B3B0EBE56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0EC0C300-11E4-45CF-8418-973585107209}">
      <dgm:prSet phldr="0" custT="1"/>
      <dgm:spPr>
        <a:solidFill>
          <a:schemeClr val="bg1">
            <a:alpha val="90000"/>
          </a:schemeClr>
        </a:solidFill>
        <a:ln>
          <a:noFill/>
        </a:ln>
      </dgm:spPr>
      <dgm:t>
        <a:bodyPr rtlCol="0"/>
        <a:lstStyle>
          <a:defPPr>
            <a:defRPr lang="ru-MO"/>
          </a:defPPr>
        </a:lstStyle>
        <a:p>
          <a:pPr rtl="0"/>
          <a:r>
            <a:rPr lang="ru-RU" sz="1400" b="0" i="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Учимся смекалке и мудрости</a:t>
          </a:r>
        </a:p>
      </dgm:t>
    </dgm:pt>
    <dgm:pt modelId="{1E4DD98E-100E-46B7-B24A-408BBF69E9FA}" type="parTrans" cxnId="{51563A4F-C0EB-47D6-B5BC-47A4E599AD4B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90FAB5D1-62B3-4FF6-A07D-EE607F529C32}" type="sibTrans" cxnId="{51563A4F-C0EB-47D6-B5BC-47A4E599AD4B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FEB4A941-E9FA-4A86-A673-85FF34B35F20}">
      <dgm:prSet phldr="0" custT="1"/>
      <dgm:spPr>
        <a:solidFill>
          <a:schemeClr val="bg1">
            <a:lumMod val="95000"/>
            <a:alpha val="90000"/>
          </a:schemeClr>
        </a:solidFill>
      </dgm:spPr>
      <dgm:t>
        <a:bodyPr rtlCol="0"/>
        <a:lstStyle>
          <a:defPPr>
            <a:defRPr lang="ru-MO"/>
          </a:defPPr>
        </a:lstStyle>
        <a:p>
          <a:pPr rtl="0"/>
          <a:r>
            <a:rPr lang="ru-RU" sz="1400" b="0" i="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Учимся правилам дорожного движения</a:t>
          </a:r>
        </a:p>
      </dgm:t>
    </dgm:pt>
    <dgm:pt modelId="{39522508-BC4E-4DD5-A744-AFEFFE36DB74}" type="parTrans" cxnId="{F942F56C-9025-4AA1-9B36-C5AE0A93B0F5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97624CC8-6315-4683-B26C-C30D552DA5A6}" type="sibTrans" cxnId="{F942F56C-9025-4AA1-9B36-C5AE0A93B0F5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4F85505A-81B6-4FDA-A144-900B71DAD946}">
      <dgm:prSet phldr="0" custT="1"/>
      <dgm:spPr>
        <a:solidFill>
          <a:schemeClr val="accent2"/>
        </a:solidFill>
        <a:ln>
          <a:noFill/>
        </a:ln>
      </dgm:spPr>
      <dgm:t>
        <a:bodyPr rtlCol="0"/>
        <a:lstStyle>
          <a:defPPr>
            <a:defRPr lang="ru-MO"/>
          </a:defPPr>
        </a:lstStyle>
        <a:p>
          <a:pPr rtl="0"/>
          <a:r>
            <a:rPr lang="ru-RU" sz="2000" noProof="0" dirty="0" err="1">
              <a:latin typeface="Times New Roman" panose="02020603050405020304" pitchFamily="18" charset="0"/>
              <a:cs typeface="Times New Roman"/>
            </a:rPr>
            <a:t>Смешарики</a:t>
          </a:r>
          <a:r>
            <a:rPr lang="ru-RU" sz="2000" noProof="0" dirty="0">
              <a:latin typeface="Times New Roman" panose="02020603050405020304" pitchFamily="18" charset="0"/>
              <a:cs typeface="Times New Roman"/>
            </a:rPr>
            <a:t>   </a:t>
          </a:r>
        </a:p>
      </dgm:t>
    </dgm:pt>
    <dgm:pt modelId="{D9A96E25-7BBE-4DDD-8DDE-B4970D4340A8}" type="parTrans" cxnId="{2D633B56-E147-4EFC-B9EE-6C0413F329B0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68F74A88-49DC-44B1-BC0D-220A7B97601C}" type="sibTrans" cxnId="{2D633B56-E147-4EFC-B9EE-6C0413F329B0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E4B4F7C4-5024-45F0-9FD7-C5068A1AE6C4}" type="pres">
      <dgm:prSet presAssocID="{0DD8915E-DC14-41D6-9BB5-F49E1C26516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3E2436-1BC1-4A6C-8568-5C38418F52D1}" type="pres">
      <dgm:prSet presAssocID="{73D947E0-108F-4D20-A71E-3CF329F97212}" presName="composite" presStyleCnt="0"/>
      <dgm:spPr/>
    </dgm:pt>
    <dgm:pt modelId="{BDBD7220-3F85-45D2-BED6-5BBFBC23EAE3}" type="pres">
      <dgm:prSet presAssocID="{73D947E0-108F-4D20-A71E-3CF329F97212}" presName="parTx" presStyleLbl="alignNode1" presStyleIdx="0" presStyleCnt="4" custLinFactNeighborY="-5647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22359DD7-1BFB-4900-BAE6-6084F2F57988}" type="pres">
      <dgm:prSet presAssocID="{73D947E0-108F-4D20-A71E-3CF329F97212}" presName="desTx" presStyleLbl="alignAccFollowNode1" presStyleIdx="0" presStyleCnt="4" custScaleY="173526" custLinFactNeighborY="13200">
        <dgm:presLayoutVars/>
      </dgm:prSet>
      <dgm:spPr/>
      <dgm:t>
        <a:bodyPr/>
        <a:lstStyle/>
        <a:p>
          <a:endParaRPr lang="ru-RU"/>
        </a:p>
      </dgm:t>
    </dgm:pt>
    <dgm:pt modelId="{38C65349-0C40-499F-9765-B6F38C2DC3C3}" type="pres">
      <dgm:prSet presAssocID="{AE813459-65AB-4FA9-B717-330DDA6DFA4E}" presName="space" presStyleCnt="0"/>
      <dgm:spPr/>
    </dgm:pt>
    <dgm:pt modelId="{C6650FDC-3601-45F5-9125-6E3F90A53F8A}" type="pres">
      <dgm:prSet presAssocID="{B1AFA1AF-0FF8-45B3-A6D0-0E255A2F637D}" presName="composite" presStyleCnt="0"/>
      <dgm:spPr/>
    </dgm:pt>
    <dgm:pt modelId="{C4F84DEA-2002-4D32-8E80-70EEE05E345A}" type="pres">
      <dgm:prSet presAssocID="{B1AFA1AF-0FF8-45B3-A6D0-0E255A2F637D}" presName="parTx" presStyleLbl="alignNode1" presStyleIdx="1" presStyleCnt="4" custLinFactNeighborY="-5647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4FEB85EB-D046-4CDB-8A62-BBCE260C4490}" type="pres">
      <dgm:prSet presAssocID="{B1AFA1AF-0FF8-45B3-A6D0-0E255A2F637D}" presName="desTx" presStyleLbl="alignAccFollowNode1" presStyleIdx="1" presStyleCnt="4" custScaleY="161542" custLinFactNeighborY="13200">
        <dgm:presLayoutVars/>
      </dgm:prSet>
      <dgm:spPr/>
      <dgm:t>
        <a:bodyPr/>
        <a:lstStyle/>
        <a:p>
          <a:endParaRPr lang="ru-RU"/>
        </a:p>
      </dgm:t>
    </dgm:pt>
    <dgm:pt modelId="{40F59683-723F-44D1-8379-95635EED1AA8}" type="pres">
      <dgm:prSet presAssocID="{88649F7A-400B-4056-965D-C9AC0B3AD942}" presName="space" presStyleCnt="0"/>
      <dgm:spPr/>
    </dgm:pt>
    <dgm:pt modelId="{BB2E4F65-C461-40C3-BC82-6A29AA851F44}" type="pres">
      <dgm:prSet presAssocID="{E9682B4F-0217-4B50-923E-C104AA24290F}" presName="composite" presStyleCnt="0"/>
      <dgm:spPr/>
    </dgm:pt>
    <dgm:pt modelId="{49B7F8FA-D256-41EF-9327-52A3551D9A60}" type="pres">
      <dgm:prSet presAssocID="{E9682B4F-0217-4B50-923E-C104AA24290F}" presName="parTx" presStyleLbl="alignNode1" presStyleIdx="2" presStyleCnt="4" custLinFactNeighborY="-5647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6B5FE59C-B471-448A-AA7A-B526DCC4D4CA}" type="pres">
      <dgm:prSet presAssocID="{E9682B4F-0217-4B50-923E-C104AA24290F}" presName="desTx" presStyleLbl="alignAccFollowNode1" presStyleIdx="2" presStyleCnt="4" custScaleY="173526" custLinFactNeighborY="13200">
        <dgm:presLayoutVars/>
      </dgm:prSet>
      <dgm:spPr/>
      <dgm:t>
        <a:bodyPr/>
        <a:lstStyle/>
        <a:p>
          <a:endParaRPr lang="ru-RU"/>
        </a:p>
      </dgm:t>
    </dgm:pt>
    <dgm:pt modelId="{A91542D9-4FB3-4302-AD03-3D6EF82E6748}" type="pres">
      <dgm:prSet presAssocID="{B8632E42-D7EB-4C31-877E-6F1B2801851A}" presName="space" presStyleCnt="0"/>
      <dgm:spPr/>
    </dgm:pt>
    <dgm:pt modelId="{1A7C3045-2DAF-4A19-82DB-79436B2E4575}" type="pres">
      <dgm:prSet presAssocID="{4F85505A-81B6-4FDA-A144-900B71DAD946}" presName="composite" presStyleCnt="0"/>
      <dgm:spPr/>
    </dgm:pt>
    <dgm:pt modelId="{4132ECB1-6BEF-4935-AFA3-B2EAA48FDE7E}" type="pres">
      <dgm:prSet presAssocID="{4F85505A-81B6-4FDA-A144-900B71DAD946}" presName="parTx" presStyleLbl="alignNode1" presStyleIdx="3" presStyleCnt="4" custLinFactNeighborY="-5647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C42A8BDE-B838-475D-AFDE-17B60D744AB6}" type="pres">
      <dgm:prSet presAssocID="{4F85505A-81B6-4FDA-A144-900B71DAD946}" presName="desTx" presStyleLbl="alignAccFollowNode1" presStyleIdx="3" presStyleCnt="4" custScaleY="173526" custLinFactNeighborY="13200">
        <dgm:presLayoutVars/>
      </dgm:prSet>
      <dgm:spPr/>
      <dgm:t>
        <a:bodyPr/>
        <a:lstStyle/>
        <a:p>
          <a:endParaRPr lang="ru-RU"/>
        </a:p>
      </dgm:t>
    </dgm:pt>
  </dgm:ptLst>
  <dgm:cxnLst>
    <dgm:cxn modelId="{36A4EED2-16DE-4F21-9B57-BD053CD7ED3D}" type="presOf" srcId="{FEB4A941-E9FA-4A86-A673-85FF34B35F20}" destId="{C42A8BDE-B838-475D-AFDE-17B60D744AB6}" srcOrd="0" destOrd="0" presId="urn:microsoft.com/office/officeart/2016/7/layout/HorizontalActionList#1"/>
    <dgm:cxn modelId="{8CB96BD1-8B01-481A-B525-C5C507C9951C}" type="presOf" srcId="{0EC0C300-11E4-45CF-8418-973585107209}" destId="{6B5FE59C-B471-448A-AA7A-B526DCC4D4CA}" srcOrd="0" destOrd="0" presId="urn:microsoft.com/office/officeart/2016/7/layout/HorizontalActionList#1"/>
    <dgm:cxn modelId="{51563A4F-C0EB-47D6-B5BC-47A4E599AD4B}" srcId="{E9682B4F-0217-4B50-923E-C104AA24290F}" destId="{0EC0C300-11E4-45CF-8418-973585107209}" srcOrd="0" destOrd="0" parTransId="{1E4DD98E-100E-46B7-B24A-408BBF69E9FA}" sibTransId="{90FAB5D1-62B3-4FF6-A07D-EE607F529C32}"/>
    <dgm:cxn modelId="{2D633B56-E147-4EFC-B9EE-6C0413F329B0}" srcId="{0DD8915E-DC14-41D6-9BB5-F49E1C265163}" destId="{4F85505A-81B6-4FDA-A144-900B71DAD946}" srcOrd="3" destOrd="0" parTransId="{D9A96E25-7BBE-4DDD-8DDE-B4970D4340A8}" sibTransId="{68F74A88-49DC-44B1-BC0D-220A7B97601C}"/>
    <dgm:cxn modelId="{6C23D0C9-74B2-4C8B-AB2F-A03B3B0EBE56}" srcId="{0DD8915E-DC14-41D6-9BB5-F49E1C265163}" destId="{E9682B4F-0217-4B50-923E-C104AA24290F}" srcOrd="2" destOrd="0" parTransId="{E0F6C4AF-9BBB-4698-91D7-F9AE3EACBD5D}" sibTransId="{B8632E42-D7EB-4C31-877E-6F1B2801851A}"/>
    <dgm:cxn modelId="{31826907-E438-4A1B-A800-F181C547104F}" type="presOf" srcId="{30A490C8-22B4-4D68-875C-0F0DE2FF864D}" destId="{22359DD7-1BFB-4900-BAE6-6084F2F57988}" srcOrd="0" destOrd="0" presId="urn:microsoft.com/office/officeart/2016/7/layout/HorizontalActionList#1"/>
    <dgm:cxn modelId="{A0077D09-C12C-46D0-8DF7-194B6911362A}" srcId="{0DD8915E-DC14-41D6-9BB5-F49E1C265163}" destId="{73D947E0-108F-4D20-A71E-3CF329F97212}" srcOrd="0" destOrd="0" parTransId="{9D249532-A24D-4D8F-848A-9F42F2E486C9}" sibTransId="{AE813459-65AB-4FA9-B717-330DDA6DFA4E}"/>
    <dgm:cxn modelId="{B7F6ED6E-855A-4A7B-AE18-3BD04546002C}" type="presOf" srcId="{B1AFA1AF-0FF8-45B3-A6D0-0E255A2F637D}" destId="{C4F84DEA-2002-4D32-8E80-70EEE05E345A}" srcOrd="0" destOrd="0" presId="urn:microsoft.com/office/officeart/2016/7/layout/HorizontalActionList#1"/>
    <dgm:cxn modelId="{F28D7702-2FC3-49BD-BB13-C989E5EE622A}" srcId="{0DD8915E-DC14-41D6-9BB5-F49E1C265163}" destId="{B1AFA1AF-0FF8-45B3-A6D0-0E255A2F637D}" srcOrd="1" destOrd="0" parTransId="{10C68AF5-481C-45AA-A216-8BBBB04515B9}" sibTransId="{88649F7A-400B-4056-965D-C9AC0B3AD942}"/>
    <dgm:cxn modelId="{77A55366-077C-403B-A9E1-B9C6B5CA3288}" type="presOf" srcId="{73D947E0-108F-4D20-A71E-3CF329F97212}" destId="{BDBD7220-3F85-45D2-BED6-5BBFBC23EAE3}" srcOrd="0" destOrd="0" presId="urn:microsoft.com/office/officeart/2016/7/layout/HorizontalActionList#1"/>
    <dgm:cxn modelId="{381FE1CC-8184-4745-8EB3-6DE11655998D}" srcId="{73D947E0-108F-4D20-A71E-3CF329F97212}" destId="{30A490C8-22B4-4D68-875C-0F0DE2FF864D}" srcOrd="0" destOrd="0" parTransId="{035C64B0-4F0C-4FD1-BD23-B1D4C9887CBE}" sibTransId="{45495DA8-8707-41E3-A12B-FA5766269C44}"/>
    <dgm:cxn modelId="{BF1349D4-34AE-476D-8D7B-F3ABAB74304F}" type="presOf" srcId="{50418D2B-9486-42DE-AFDD-1D31420040FF}" destId="{4FEB85EB-D046-4CDB-8A62-BBCE260C4490}" srcOrd="0" destOrd="0" presId="urn:microsoft.com/office/officeart/2016/7/layout/HorizontalActionList#1"/>
    <dgm:cxn modelId="{5A5BA622-5DEB-48B9-88D9-C1DE36C711E5}" srcId="{B1AFA1AF-0FF8-45B3-A6D0-0E255A2F637D}" destId="{50418D2B-9486-42DE-AFDD-1D31420040FF}" srcOrd="0" destOrd="0" parTransId="{D5A17F6B-93F5-442B-938A-0F38C281BE88}" sibTransId="{1D87A0A5-8024-4710-846B-D5BFAC785107}"/>
    <dgm:cxn modelId="{6291F24F-B536-4688-99BC-6A4CB5E15E15}" type="presOf" srcId="{4F85505A-81B6-4FDA-A144-900B71DAD946}" destId="{4132ECB1-6BEF-4935-AFA3-B2EAA48FDE7E}" srcOrd="0" destOrd="0" presId="urn:microsoft.com/office/officeart/2016/7/layout/HorizontalActionList#1"/>
    <dgm:cxn modelId="{F942F56C-9025-4AA1-9B36-C5AE0A93B0F5}" srcId="{4F85505A-81B6-4FDA-A144-900B71DAD946}" destId="{FEB4A941-E9FA-4A86-A673-85FF34B35F20}" srcOrd="0" destOrd="0" parTransId="{39522508-BC4E-4DD5-A744-AFEFFE36DB74}" sibTransId="{97624CC8-6315-4683-B26C-C30D552DA5A6}"/>
    <dgm:cxn modelId="{825BC9D8-F515-4FBF-8CF8-23CD32968E1D}" type="presOf" srcId="{0DD8915E-DC14-41D6-9BB5-F49E1C265163}" destId="{E4B4F7C4-5024-45F0-9FD7-C5068A1AE6C4}" srcOrd="0" destOrd="0" presId="urn:microsoft.com/office/officeart/2016/7/layout/HorizontalActionList#1"/>
    <dgm:cxn modelId="{110097B3-0B24-42EE-9C79-845C028B379B}" type="presOf" srcId="{E9682B4F-0217-4B50-923E-C104AA24290F}" destId="{49B7F8FA-D256-41EF-9327-52A3551D9A60}" srcOrd="0" destOrd="0" presId="urn:microsoft.com/office/officeart/2016/7/layout/HorizontalActionList#1"/>
    <dgm:cxn modelId="{E9D2B9D9-3B26-471C-AF45-E02D1C258CD3}" type="presParOf" srcId="{E4B4F7C4-5024-45F0-9FD7-C5068A1AE6C4}" destId="{473E2436-1BC1-4A6C-8568-5C38418F52D1}" srcOrd="0" destOrd="0" presId="urn:microsoft.com/office/officeart/2016/7/layout/HorizontalActionList#1"/>
    <dgm:cxn modelId="{A151C920-5872-4C88-8534-922E9C800B9B}" type="presParOf" srcId="{473E2436-1BC1-4A6C-8568-5C38418F52D1}" destId="{BDBD7220-3F85-45D2-BED6-5BBFBC23EAE3}" srcOrd="0" destOrd="0" presId="urn:microsoft.com/office/officeart/2016/7/layout/HorizontalActionList#1"/>
    <dgm:cxn modelId="{45373909-AB37-4D9A-936C-DC8447BC111D}" type="presParOf" srcId="{473E2436-1BC1-4A6C-8568-5C38418F52D1}" destId="{22359DD7-1BFB-4900-BAE6-6084F2F57988}" srcOrd="1" destOrd="0" presId="urn:microsoft.com/office/officeart/2016/7/layout/HorizontalActionList#1"/>
    <dgm:cxn modelId="{CFC7E7C1-85BC-47FC-BC11-D0BACA8440B9}" type="presParOf" srcId="{E4B4F7C4-5024-45F0-9FD7-C5068A1AE6C4}" destId="{38C65349-0C40-499F-9765-B6F38C2DC3C3}" srcOrd="1" destOrd="0" presId="urn:microsoft.com/office/officeart/2016/7/layout/HorizontalActionList#1"/>
    <dgm:cxn modelId="{86FF1107-69E9-4310-A0D8-2BF61292A72B}" type="presParOf" srcId="{E4B4F7C4-5024-45F0-9FD7-C5068A1AE6C4}" destId="{C6650FDC-3601-45F5-9125-6E3F90A53F8A}" srcOrd="2" destOrd="0" presId="urn:microsoft.com/office/officeart/2016/7/layout/HorizontalActionList#1"/>
    <dgm:cxn modelId="{1C7F1C64-2F3D-4695-A56C-92B1B848B0C2}" type="presParOf" srcId="{C6650FDC-3601-45F5-9125-6E3F90A53F8A}" destId="{C4F84DEA-2002-4D32-8E80-70EEE05E345A}" srcOrd="0" destOrd="0" presId="urn:microsoft.com/office/officeart/2016/7/layout/HorizontalActionList#1"/>
    <dgm:cxn modelId="{DC59A3FF-666D-48A7-B3BE-98A9F829402D}" type="presParOf" srcId="{C6650FDC-3601-45F5-9125-6E3F90A53F8A}" destId="{4FEB85EB-D046-4CDB-8A62-BBCE260C4490}" srcOrd="1" destOrd="0" presId="urn:microsoft.com/office/officeart/2016/7/layout/HorizontalActionList#1"/>
    <dgm:cxn modelId="{AAE65B9C-F662-4FAA-8FDB-82E7FB86BB24}" type="presParOf" srcId="{E4B4F7C4-5024-45F0-9FD7-C5068A1AE6C4}" destId="{40F59683-723F-44D1-8379-95635EED1AA8}" srcOrd="3" destOrd="0" presId="urn:microsoft.com/office/officeart/2016/7/layout/HorizontalActionList#1"/>
    <dgm:cxn modelId="{F5BE37E3-59D0-4D56-B08C-9B1D93695802}" type="presParOf" srcId="{E4B4F7C4-5024-45F0-9FD7-C5068A1AE6C4}" destId="{BB2E4F65-C461-40C3-BC82-6A29AA851F44}" srcOrd="4" destOrd="0" presId="urn:microsoft.com/office/officeart/2016/7/layout/HorizontalActionList#1"/>
    <dgm:cxn modelId="{1FC3B8DB-8632-4AA8-99E5-4F0C12504130}" type="presParOf" srcId="{BB2E4F65-C461-40C3-BC82-6A29AA851F44}" destId="{49B7F8FA-D256-41EF-9327-52A3551D9A60}" srcOrd="0" destOrd="0" presId="urn:microsoft.com/office/officeart/2016/7/layout/HorizontalActionList#1"/>
    <dgm:cxn modelId="{03A1CBF9-FFCE-4B8C-9850-8B297556CCF4}" type="presParOf" srcId="{BB2E4F65-C461-40C3-BC82-6A29AA851F44}" destId="{6B5FE59C-B471-448A-AA7A-B526DCC4D4CA}" srcOrd="1" destOrd="0" presId="urn:microsoft.com/office/officeart/2016/7/layout/HorizontalActionList#1"/>
    <dgm:cxn modelId="{BAB9C1C4-8A05-4AE7-B42E-55875981524E}" type="presParOf" srcId="{E4B4F7C4-5024-45F0-9FD7-C5068A1AE6C4}" destId="{A91542D9-4FB3-4302-AD03-3D6EF82E6748}" srcOrd="5" destOrd="0" presId="urn:microsoft.com/office/officeart/2016/7/layout/HorizontalActionList#1"/>
    <dgm:cxn modelId="{F7DEAAC8-FCAD-4F6B-92BD-91B8342F3277}" type="presParOf" srcId="{E4B4F7C4-5024-45F0-9FD7-C5068A1AE6C4}" destId="{1A7C3045-2DAF-4A19-82DB-79436B2E4575}" srcOrd="6" destOrd="0" presId="urn:microsoft.com/office/officeart/2016/7/layout/HorizontalActionList#1"/>
    <dgm:cxn modelId="{13555CA3-20BE-41F8-BD09-0BA8CEE1C702}" type="presParOf" srcId="{1A7C3045-2DAF-4A19-82DB-79436B2E4575}" destId="{4132ECB1-6BEF-4935-AFA3-B2EAA48FDE7E}" srcOrd="0" destOrd="0" presId="urn:microsoft.com/office/officeart/2016/7/layout/HorizontalActionList#1"/>
    <dgm:cxn modelId="{0848E8B2-6BD5-4CB6-B7E0-F8F1B1F78E2F}" type="presParOf" srcId="{1A7C3045-2DAF-4A19-82DB-79436B2E4575}" destId="{C42A8BDE-B838-475D-AFDE-17B60D744AB6}" srcOrd="1" destOrd="0" presId="urn:microsoft.com/office/officeart/2016/7/layout/HorizontalActionLis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5A24E01-5535-46B9-A9A1-A9A07E639A88}" type="doc">
      <dgm:prSet loTypeId="urn:microsoft.com/office/officeart/2017/3/layout/DropPinTimeline#1" loCatId="timeline" qsTypeId="urn:microsoft.com/office/officeart/2005/8/quickstyle/simple1" qsCatId="simple" csTypeId="urn:microsoft.com/office/officeart/2005/8/colors/accent1_2" csCatId="accent1" phldr="1"/>
      <dgm:spPr/>
      <dgm:t>
        <a:bodyPr rtlCol="0"/>
        <a:lstStyle>
          <a:defPPr>
            <a:defRPr lang="ru-MO"/>
          </a:defPPr>
        </a:lstStyle>
        <a:p>
          <a:pPr rtl="0"/>
          <a:endParaRPr lang="ru-MO"/>
        </a:p>
      </dgm:t>
    </dgm:pt>
    <dgm:pt modelId="{58FF46FB-368D-4E9C-A650-0513B8879DA8}">
      <dgm:prSet phldr="0"/>
      <dgm:spPr/>
      <dgm:t>
        <a:bodyPr rtlCol="0"/>
        <a:lstStyle>
          <a:defPPr>
            <a:defRPr lang="ru-MO"/>
          </a:defPPr>
        </a:lstStyle>
        <a:p>
          <a:pPr>
            <a:defRPr b="1"/>
          </a:pPr>
          <a:r>
            <a:rPr lang="ru-RU" b="0" noProof="0" dirty="0">
              <a:solidFill>
                <a:schemeClr val="accent3"/>
              </a:solidFill>
              <a:latin typeface="Times New Roman" panose="02020603050405020304" pitchFamily="18" charset="0"/>
              <a:cs typeface="Times New Roman"/>
            </a:rPr>
            <a:t>Народная кукла</a:t>
          </a:r>
        </a:p>
      </dgm:t>
    </dgm:pt>
    <dgm:pt modelId="{11DFA284-5E99-474D-BF05-364A45269DC7}" type="parTrans" cxnId="{C5645B39-CB65-4A0A-B369-E455C3B827C3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noProof="0" dirty="0"/>
        </a:p>
      </dgm:t>
    </dgm:pt>
    <dgm:pt modelId="{CFA40740-0682-470C-AD5A-CFF53CD12BD2}" type="sibTrans" cxnId="{C5645B39-CB65-4A0A-B369-E455C3B827C3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noProof="0" dirty="0"/>
        </a:p>
      </dgm:t>
    </dgm:pt>
    <dgm:pt modelId="{9A875394-CA1E-4432-AEEB-9054FCFF5E0E}">
      <dgm:prSet phldr="0" custT="1"/>
      <dgm:spPr/>
      <dgm:t>
        <a:bodyPr rtlCol="0"/>
        <a:lstStyle>
          <a:defPPr>
            <a:defRPr lang="ru-MO"/>
          </a:defPPr>
        </a:lstStyle>
        <a:p>
          <a:r>
            <a:rPr lang="ru-RU" sz="1600" b="0" i="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1 день</a:t>
          </a:r>
        </a:p>
      </dgm:t>
    </dgm:pt>
    <dgm:pt modelId="{FCC92BDD-6EA3-421D-9DA8-7D3A12D003B6}" type="parTrans" cxnId="{B659504B-18E4-4D89-A17C-34ABB280AE52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noProof="0" dirty="0"/>
        </a:p>
      </dgm:t>
    </dgm:pt>
    <dgm:pt modelId="{0314452B-82A0-42F4-9551-DF00CFFC3580}" type="sibTrans" cxnId="{B659504B-18E4-4D89-A17C-34ABB280AE52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noProof="0" dirty="0"/>
        </a:p>
      </dgm:t>
    </dgm:pt>
    <dgm:pt modelId="{D05E1923-5021-40F7-B4EF-E582E23A699D}">
      <dgm:prSet phldr="0"/>
      <dgm:spPr/>
      <dgm:t>
        <a:bodyPr rtlCol="0"/>
        <a:lstStyle>
          <a:defPPr>
            <a:defRPr lang="ru-MO"/>
          </a:defPPr>
        </a:lstStyle>
        <a:p>
          <a:pPr>
            <a:defRPr b="1"/>
          </a:pPr>
          <a:r>
            <a:rPr lang="ru-RU" b="0" noProof="0" dirty="0">
              <a:solidFill>
                <a:schemeClr val="accent3"/>
              </a:solidFill>
              <a:latin typeface="Times New Roman" panose="02020603050405020304" pitchFamily="18" charset="0"/>
              <a:cs typeface="Times New Roman"/>
            </a:rPr>
            <a:t>Кукла может научить…</a:t>
          </a:r>
        </a:p>
      </dgm:t>
    </dgm:pt>
    <dgm:pt modelId="{FD6C5CD2-9CED-4BE6-89CD-A5A5CCE63B3E}" type="parTrans" cxnId="{72C4D6D9-419A-42C1-A76D-84599F65BB08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noProof="0" dirty="0"/>
        </a:p>
      </dgm:t>
    </dgm:pt>
    <dgm:pt modelId="{F020958C-EF86-4274-85F9-318F2792F7B6}" type="sibTrans" cxnId="{72C4D6D9-419A-42C1-A76D-84599F65BB08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noProof="0" dirty="0"/>
        </a:p>
      </dgm:t>
    </dgm:pt>
    <dgm:pt modelId="{579089A8-5362-4BA4-9163-D19228C1808F}">
      <dgm:prSet phldr="0" custT="1"/>
      <dgm:spPr/>
      <dgm:t>
        <a:bodyPr rtlCol="0"/>
        <a:lstStyle>
          <a:defPPr>
            <a:defRPr lang="ru-MO"/>
          </a:defPPr>
        </a:lstStyle>
        <a:p>
          <a:r>
            <a:rPr lang="ru-RU" sz="1600" b="0" i="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2 день</a:t>
          </a:r>
        </a:p>
      </dgm:t>
    </dgm:pt>
    <dgm:pt modelId="{FB2DEB6E-B29F-4E51-960A-23ECC62EBF38}" type="parTrans" cxnId="{4876CF51-F110-4E25-8FD4-08D25B4B0AB8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noProof="0" dirty="0"/>
        </a:p>
      </dgm:t>
    </dgm:pt>
    <dgm:pt modelId="{1C5328B1-AC18-4CF7-A034-BB0592F4A2A1}" type="sibTrans" cxnId="{4876CF51-F110-4E25-8FD4-08D25B4B0AB8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noProof="0" dirty="0"/>
        </a:p>
      </dgm:t>
    </dgm:pt>
    <dgm:pt modelId="{FA8F44BD-C8C7-462C-9756-1EC498E86842}">
      <dgm:prSet phldr="0"/>
      <dgm:spPr/>
      <dgm:t>
        <a:bodyPr rtlCol="0"/>
        <a:lstStyle>
          <a:defPPr>
            <a:defRPr lang="ru-MO"/>
          </a:defPPr>
        </a:lstStyle>
        <a:p>
          <a:pPr>
            <a:defRPr b="1"/>
          </a:pPr>
          <a:r>
            <a:rPr lang="ru-RU" b="0" noProof="0" dirty="0">
              <a:solidFill>
                <a:schemeClr val="accent3"/>
              </a:solidFill>
              <a:latin typeface="Times New Roman" panose="02020603050405020304" pitchFamily="18" charset="0"/>
              <a:cs typeface="Times New Roman"/>
            </a:rPr>
            <a:t> Ролевые куклы</a:t>
          </a:r>
        </a:p>
      </dgm:t>
    </dgm:pt>
    <dgm:pt modelId="{F47063EE-4B58-4EDE-A4F2-A4BD81B82F21}" type="parTrans" cxnId="{0D51BD2E-4619-469B-B233-EBAC3D4D0BA6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noProof="0" dirty="0"/>
        </a:p>
      </dgm:t>
    </dgm:pt>
    <dgm:pt modelId="{8C8A9736-03DA-4B1C-A590-10B4AD89452B}" type="sibTrans" cxnId="{0D51BD2E-4619-469B-B233-EBAC3D4D0BA6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noProof="0" dirty="0"/>
        </a:p>
      </dgm:t>
    </dgm:pt>
    <dgm:pt modelId="{EFEB4D61-3A9C-4140-977F-3C3F5C9EE9D1}">
      <dgm:prSet phldr="0" custT="1"/>
      <dgm:spPr/>
      <dgm:t>
        <a:bodyPr rtlCol="0"/>
        <a:lstStyle>
          <a:defPPr>
            <a:defRPr lang="ru-MO"/>
          </a:defPPr>
        </a:lstStyle>
        <a:p>
          <a:r>
            <a:rPr lang="ru-RU" sz="1600" b="0" i="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3 день</a:t>
          </a:r>
        </a:p>
      </dgm:t>
    </dgm:pt>
    <dgm:pt modelId="{57D352E4-0431-4F68-B8F1-61BFA34799AA}" type="parTrans" cxnId="{1B32EF2C-9DB5-4504-A9DA-B4956CC00208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noProof="0" dirty="0"/>
        </a:p>
      </dgm:t>
    </dgm:pt>
    <dgm:pt modelId="{0ECC32B6-1E7C-4AA4-9DBF-D69B7C5E64A9}" type="sibTrans" cxnId="{1B32EF2C-9DB5-4504-A9DA-B4956CC00208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noProof="0" dirty="0"/>
        </a:p>
      </dgm:t>
    </dgm:pt>
    <dgm:pt modelId="{8BAB5E6F-A65E-41DB-A296-0818B0E49F7C}">
      <dgm:prSet phldr="0"/>
      <dgm:spPr/>
      <dgm:t>
        <a:bodyPr rtlCol="0"/>
        <a:lstStyle>
          <a:defPPr>
            <a:defRPr lang="ru-MO"/>
          </a:defPPr>
        </a:lstStyle>
        <a:p>
          <a:pPr>
            <a:defRPr b="1"/>
          </a:pPr>
          <a:r>
            <a:rPr lang="ru-RU" b="0" noProof="0" dirty="0">
              <a:solidFill>
                <a:schemeClr val="accent3"/>
              </a:solidFill>
              <a:latin typeface="Times New Roman" panose="02020603050405020304" pitchFamily="18" charset="0"/>
              <a:cs typeface="Times New Roman"/>
            </a:rPr>
            <a:t>Куклы </a:t>
          </a:r>
        </a:p>
      </dgm:t>
    </dgm:pt>
    <dgm:pt modelId="{886842C6-3EFC-4BE7-B417-415595758830}" type="parTrans" cxnId="{66B49C6C-FAFD-47B4-BF22-05A295C23D4E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noProof="0" dirty="0"/>
        </a:p>
      </dgm:t>
    </dgm:pt>
    <dgm:pt modelId="{B407F4C3-8FC9-4E91-A0EC-6B33713CC9A5}" type="sibTrans" cxnId="{66B49C6C-FAFD-47B4-BF22-05A295C23D4E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noProof="0" dirty="0"/>
        </a:p>
      </dgm:t>
    </dgm:pt>
    <dgm:pt modelId="{332BC85C-1CF3-4F8F-ACB7-5B6D53744AE1}">
      <dgm:prSet phldr="0" custT="1"/>
      <dgm:spPr/>
      <dgm:t>
        <a:bodyPr rtlCol="0"/>
        <a:lstStyle>
          <a:defPPr>
            <a:defRPr lang="ru-MO"/>
          </a:defPPr>
        </a:lstStyle>
        <a:p>
          <a:endParaRPr lang="ru-RU" sz="1600" b="0" i="0" noProof="0" dirty="0">
            <a:solidFill>
              <a:schemeClr val="accent3"/>
            </a:solidFill>
            <a:latin typeface="Gill Sans Nova Light" panose="020B0302020104020203" pitchFamily="34" charset="0"/>
            <a:cs typeface="Gill Sans Light" panose="020B0302020104020203" pitchFamily="34" charset="-79"/>
          </a:endParaRPr>
        </a:p>
        <a:p>
          <a:r>
            <a:rPr lang="ru-RU" sz="1600" b="0" i="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4 день</a:t>
          </a:r>
        </a:p>
        <a:p>
          <a:r>
            <a:rPr lang="ru-RU" sz="1600" b="0" i="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По мотивам сказок и мультфильмов</a:t>
          </a:r>
        </a:p>
      </dgm:t>
    </dgm:pt>
    <dgm:pt modelId="{99F218FD-90FE-450E-A368-B3E3677E74E8}" type="parTrans" cxnId="{2617C475-F537-46A6-ADE1-4EB764853601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noProof="0" dirty="0"/>
        </a:p>
      </dgm:t>
    </dgm:pt>
    <dgm:pt modelId="{8D1CC686-B05C-4470-A959-236CC9C8BB70}" type="sibTrans" cxnId="{2617C475-F537-46A6-ADE1-4EB764853601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noProof="0" dirty="0"/>
        </a:p>
      </dgm:t>
    </dgm:pt>
    <dgm:pt modelId="{6E9F3C9B-13CA-43A8-8836-0B2B41D07DEF}" type="pres">
      <dgm:prSet presAssocID="{05A24E01-5535-46B9-A9A1-A9A07E639A88}" presName="root" presStyleCnt="0">
        <dgm:presLayoutVars>
          <dgm:chMax/>
          <dgm:chPref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8AACCBB-6709-4071-B389-3BB226B3A586}" type="pres">
      <dgm:prSet presAssocID="{05A24E01-5535-46B9-A9A1-A9A07E639A88}" presName="divider" presStyleLbl="fgAcc1" presStyleIdx="0" presStyleCnt="5" custLinFactNeighborY="0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/>
          </a:solidFill>
          <a:prstDash val="solid"/>
          <a:miter lim="800000"/>
          <a:tailEnd type="triangle" w="lg" len="lg"/>
        </a:ln>
        <a:effectLst/>
      </dgm:spPr>
    </dgm:pt>
    <dgm:pt modelId="{E6F74CED-5217-4282-85F1-1C12DC84731C}" type="pres">
      <dgm:prSet presAssocID="{05A24E01-5535-46B9-A9A1-A9A07E639A88}" presName="nodes" presStyleCnt="0">
        <dgm:presLayoutVars>
          <dgm:chMax/>
          <dgm:chPref/>
          <dgm:animLvl val="lvl"/>
        </dgm:presLayoutVars>
      </dgm:prSet>
      <dgm:spPr/>
    </dgm:pt>
    <dgm:pt modelId="{AC377099-4DAE-451C-ADE9-98036E2679B5}" type="pres">
      <dgm:prSet presAssocID="{58FF46FB-368D-4E9C-A650-0513B8879DA8}" presName="composite" presStyleCnt="0"/>
      <dgm:spPr/>
    </dgm:pt>
    <dgm:pt modelId="{B6C94ECD-6415-4250-B4AD-F67BF5BECFB8}" type="pres">
      <dgm:prSet presAssocID="{58FF46FB-368D-4E9C-A650-0513B8879DA8}" presName="ConnectorPoint" presStyleLbl="lnNode1" presStyleIdx="0" presStyleCnt="4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0E99BB09-1B86-4308-A570-3981E6DD3A06}" type="pres">
      <dgm:prSet presAssocID="{58FF46FB-368D-4E9C-A650-0513B8879DA8}" presName="DropPinPlaceHolder" presStyleCnt="0"/>
      <dgm:spPr/>
    </dgm:pt>
    <dgm:pt modelId="{0ED6E8D6-BD44-4400-BC14-1BC75CB979A3}" type="pres">
      <dgm:prSet presAssocID="{58FF46FB-368D-4E9C-A650-0513B8879DA8}" presName="DropPin" presStyleLbl="alignNode1" presStyleIdx="0" presStyleCnt="4"/>
      <dgm:spPr>
        <a:solidFill>
          <a:schemeClr val="accent1"/>
        </a:solidFill>
        <a:ln>
          <a:solidFill>
            <a:srgbClr val="4F5945"/>
          </a:solidFill>
        </a:ln>
      </dgm:spPr>
    </dgm:pt>
    <dgm:pt modelId="{5B7FC7CF-F58D-48D5-8BCC-38D6EE87890B}" type="pres">
      <dgm:prSet presAssocID="{58FF46FB-368D-4E9C-A650-0513B8879DA8}" presName="Ellipse" presStyleLbl="fgAcc1" presStyleIdx="1" presStyleCnt="5"/>
      <dgm:spPr>
        <a:solidFill>
          <a:schemeClr val="tx2"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D2143A46-815A-49BF-9455-C0385022444F}" type="pres">
      <dgm:prSet presAssocID="{58FF46FB-368D-4E9C-A650-0513B8879DA8}" presName="L2TextContainer" presStyleLbl="revTx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3FB235-DF38-476B-9A0E-B1E583D50944}" type="pres">
      <dgm:prSet presAssocID="{58FF46FB-368D-4E9C-A650-0513B8879DA8}" presName="L1TextContainer" presStyleLbl="revTx" presStyleIdx="1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A05CE5-209F-4AD9-BE2C-2A69F76DA8F4}" type="pres">
      <dgm:prSet presAssocID="{58FF46FB-368D-4E9C-A650-0513B8879DA8}" presName="ConnectLine" presStyleLbl="sibTrans1D1" presStyleIdx="0" presStyleCnt="4"/>
      <dgm:spPr>
        <a:noFill/>
        <a:ln w="12700" cap="flat" cmpd="sng" algn="ctr">
          <a:solidFill>
            <a:schemeClr val="accent1"/>
          </a:solidFill>
          <a:prstDash val="dash"/>
          <a:miter lim="800000"/>
        </a:ln>
        <a:effectLst/>
      </dgm:spPr>
    </dgm:pt>
    <dgm:pt modelId="{17350C28-DA10-4F3B-9FA2-0FE7C12A4ABE}" type="pres">
      <dgm:prSet presAssocID="{58FF46FB-368D-4E9C-A650-0513B8879DA8}" presName="EmptyPlaceHolder" presStyleCnt="0"/>
      <dgm:spPr/>
    </dgm:pt>
    <dgm:pt modelId="{6DA7B85E-9DC6-4F3B-A2BF-09CDEEDB43BC}" type="pres">
      <dgm:prSet presAssocID="{CFA40740-0682-470C-AD5A-CFF53CD12BD2}" presName="spaceBetweenRectangles" presStyleCnt="0"/>
      <dgm:spPr/>
    </dgm:pt>
    <dgm:pt modelId="{CF519A69-9940-494F-8406-D0D876E3CD26}" type="pres">
      <dgm:prSet presAssocID="{D05E1923-5021-40F7-B4EF-E582E23A699D}" presName="composite" presStyleCnt="0"/>
      <dgm:spPr/>
    </dgm:pt>
    <dgm:pt modelId="{714429FF-AAA3-4358-8C5F-1A7F29AA2B7B}" type="pres">
      <dgm:prSet presAssocID="{D05E1923-5021-40F7-B4EF-E582E23A699D}" presName="ConnectorPoint" presStyleLbl="lnNode1" presStyleIdx="1" presStyleCnt="4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B8B1E8E-162B-4E3E-9E31-BA5CFBD3ED9D}" type="pres">
      <dgm:prSet presAssocID="{D05E1923-5021-40F7-B4EF-E582E23A699D}" presName="DropPinPlaceHolder" presStyleCnt="0"/>
      <dgm:spPr/>
    </dgm:pt>
    <dgm:pt modelId="{358CAA11-0A87-4861-8B4E-913B1EAD1334}" type="pres">
      <dgm:prSet presAssocID="{D05E1923-5021-40F7-B4EF-E582E23A699D}" presName="DropPin" presStyleLbl="alignNode1" presStyleIdx="1" presStyleCnt="4"/>
      <dgm:spPr/>
    </dgm:pt>
    <dgm:pt modelId="{B1A1A837-F261-404B-A808-B2F4154CE8A2}" type="pres">
      <dgm:prSet presAssocID="{D05E1923-5021-40F7-B4EF-E582E23A699D}" presName="Ellipse" presStyleLbl="fgAcc1" presStyleIdx="2" presStyleCnt="5"/>
      <dgm:spPr>
        <a:solidFill>
          <a:schemeClr val="tx2"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B5F3F650-2E42-488A-AD4F-C4BD47D19A84}" type="pres">
      <dgm:prSet presAssocID="{D05E1923-5021-40F7-B4EF-E582E23A699D}" presName="L2TextContainer" presStyleLbl="revTx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3C5207-4FA2-4A6C-8F43-20BD55767C99}" type="pres">
      <dgm:prSet presAssocID="{D05E1923-5021-40F7-B4EF-E582E23A699D}" presName="L1TextContainer" presStyleLbl="revTx" presStyleIdx="3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E5EB5D-4CEF-4D0D-9394-0534E61844BE}" type="pres">
      <dgm:prSet presAssocID="{D05E1923-5021-40F7-B4EF-E582E23A699D}" presName="ConnectLine" presStyleLbl="sibTrans1D1" presStyleIdx="1" presStyleCnt="4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EC869059-0AEC-4D98-8C46-CB603A342C72}" type="pres">
      <dgm:prSet presAssocID="{D05E1923-5021-40F7-B4EF-E582E23A699D}" presName="EmptyPlaceHolder" presStyleCnt="0"/>
      <dgm:spPr/>
    </dgm:pt>
    <dgm:pt modelId="{408BA715-9739-461D-BFDE-88EDAE355E60}" type="pres">
      <dgm:prSet presAssocID="{F020958C-EF86-4274-85F9-318F2792F7B6}" presName="spaceBetweenRectangles" presStyleCnt="0"/>
      <dgm:spPr/>
    </dgm:pt>
    <dgm:pt modelId="{D512C7F9-87A6-4BA9-AFAC-03FF1578D945}" type="pres">
      <dgm:prSet presAssocID="{FA8F44BD-C8C7-462C-9756-1EC498E86842}" presName="composite" presStyleCnt="0"/>
      <dgm:spPr/>
    </dgm:pt>
    <dgm:pt modelId="{152AD014-AFD0-4700-A468-4D562874339A}" type="pres">
      <dgm:prSet presAssocID="{FA8F44BD-C8C7-462C-9756-1EC498E86842}" presName="ConnectorPoint" presStyleLbl="lnNode1" presStyleIdx="2" presStyleCnt="4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CE2C4D8-4380-442D-A6C2-0B468BF3C74C}" type="pres">
      <dgm:prSet presAssocID="{FA8F44BD-C8C7-462C-9756-1EC498E86842}" presName="DropPinPlaceHolder" presStyleCnt="0"/>
      <dgm:spPr/>
    </dgm:pt>
    <dgm:pt modelId="{72C82E90-F103-439C-8371-CFFB0927B9DE}" type="pres">
      <dgm:prSet presAssocID="{FA8F44BD-C8C7-462C-9756-1EC498E86842}" presName="DropPin" presStyleLbl="alignNode1" presStyleIdx="2" presStyleCnt="4"/>
      <dgm:spPr>
        <a:solidFill>
          <a:schemeClr val="accent1"/>
        </a:solidFill>
        <a:ln>
          <a:solidFill>
            <a:schemeClr val="accent1"/>
          </a:solidFill>
        </a:ln>
      </dgm:spPr>
    </dgm:pt>
    <dgm:pt modelId="{5D519322-C1DD-47AE-92C0-13575134BC76}" type="pres">
      <dgm:prSet presAssocID="{FA8F44BD-C8C7-462C-9756-1EC498E86842}" presName="Ellipse" presStyleLbl="fgAcc1" presStyleIdx="3" presStyleCnt="5"/>
      <dgm:spPr>
        <a:solidFill>
          <a:srgbClr val="CCD8D6"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gm:spPr>
    </dgm:pt>
    <dgm:pt modelId="{96DDA0FE-83E2-423C-9F13-58A61EB68487}" type="pres">
      <dgm:prSet presAssocID="{FA8F44BD-C8C7-462C-9756-1EC498E86842}" presName="L2TextContainer" presStyleLbl="revTx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6C7916-1130-46A8-833B-A6278CBD2192}" type="pres">
      <dgm:prSet presAssocID="{FA8F44BD-C8C7-462C-9756-1EC498E86842}" presName="L1TextContainer" presStyleLbl="revTx" presStyleIdx="5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953791-5C2F-4A75-A8F4-6ED7EAB5E015}" type="pres">
      <dgm:prSet presAssocID="{FA8F44BD-C8C7-462C-9756-1EC498E86842}" presName="ConnectLine" presStyleLbl="sibTrans1D1" presStyleIdx="2" presStyleCnt="4"/>
      <dgm:spPr>
        <a:noFill/>
        <a:ln w="12700" cap="flat" cmpd="sng" algn="ctr">
          <a:solidFill>
            <a:schemeClr val="accent1"/>
          </a:solidFill>
          <a:prstDash val="dash"/>
          <a:miter lim="800000"/>
        </a:ln>
        <a:effectLst/>
      </dgm:spPr>
    </dgm:pt>
    <dgm:pt modelId="{22A72E40-4DCC-4F48-AADD-29738FD37A2C}" type="pres">
      <dgm:prSet presAssocID="{FA8F44BD-C8C7-462C-9756-1EC498E86842}" presName="EmptyPlaceHolder" presStyleCnt="0"/>
      <dgm:spPr/>
    </dgm:pt>
    <dgm:pt modelId="{E168BB9F-20D9-474F-9E39-4872B40634C6}" type="pres">
      <dgm:prSet presAssocID="{8C8A9736-03DA-4B1C-A590-10B4AD89452B}" presName="spaceBetweenRectangles" presStyleCnt="0"/>
      <dgm:spPr/>
    </dgm:pt>
    <dgm:pt modelId="{A62622B1-7EF4-49B6-9AC7-B54F0E2A0C74}" type="pres">
      <dgm:prSet presAssocID="{8BAB5E6F-A65E-41DB-A296-0818B0E49F7C}" presName="composite" presStyleCnt="0"/>
      <dgm:spPr/>
    </dgm:pt>
    <dgm:pt modelId="{14282312-87CB-41BB-A02D-C594BBEF33C7}" type="pres">
      <dgm:prSet presAssocID="{8BAB5E6F-A65E-41DB-A296-0818B0E49F7C}" presName="ConnectorPoint" presStyleLbl="lnNode1" presStyleIdx="3" presStyleCnt="4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D554C1A5-AF8E-41FC-A779-25BD6B11F91F}" type="pres">
      <dgm:prSet presAssocID="{8BAB5E6F-A65E-41DB-A296-0818B0E49F7C}" presName="DropPinPlaceHolder" presStyleCnt="0"/>
      <dgm:spPr/>
    </dgm:pt>
    <dgm:pt modelId="{17331DD9-74CF-4A3A-86BA-F4B9DBEAB944}" type="pres">
      <dgm:prSet presAssocID="{8BAB5E6F-A65E-41DB-A296-0818B0E49F7C}" presName="DropPin" presStyleLbl="alignNode1" presStyleIdx="3" presStyleCnt="4"/>
      <dgm:spPr/>
    </dgm:pt>
    <dgm:pt modelId="{515AAB83-BD07-4B9E-9A3B-858C0B126F9C}" type="pres">
      <dgm:prSet presAssocID="{8BAB5E6F-A65E-41DB-A296-0818B0E49F7C}" presName="Ellipse" presStyleLbl="fgAcc1" presStyleIdx="4" presStyleCnt="5"/>
      <dgm:spPr>
        <a:solidFill>
          <a:schemeClr val="tx2"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08CB2D5A-F46A-4E0E-9575-15F31D04AAC6}" type="pres">
      <dgm:prSet presAssocID="{8BAB5E6F-A65E-41DB-A296-0818B0E49F7C}" presName="L2TextContainer" presStyleLbl="revTx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1E6B4A-59F7-4018-A403-E1CCAEE78BA1}" type="pres">
      <dgm:prSet presAssocID="{8BAB5E6F-A65E-41DB-A296-0818B0E49F7C}" presName="L1TextContainer" presStyleLbl="revTx" presStyleIdx="7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3C5372-D306-43AC-B406-6F8183849431}" type="pres">
      <dgm:prSet presAssocID="{8BAB5E6F-A65E-41DB-A296-0818B0E49F7C}" presName="ConnectLine" presStyleLbl="sibTrans1D1" presStyleIdx="3" presStyleCnt="4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90926F0B-05E0-48AF-9C69-5C494731F877}" type="pres">
      <dgm:prSet presAssocID="{8BAB5E6F-A65E-41DB-A296-0818B0E49F7C}" presName="EmptyPlaceHolder" presStyleCnt="0"/>
      <dgm:spPr/>
    </dgm:pt>
  </dgm:ptLst>
  <dgm:cxnLst>
    <dgm:cxn modelId="{B9F0B583-D02F-4EF4-83A8-DFD7B32B9433}" type="presOf" srcId="{9A875394-CA1E-4432-AEEB-9054FCFF5E0E}" destId="{D2143A46-815A-49BF-9455-C0385022444F}" srcOrd="0" destOrd="0" presId="urn:microsoft.com/office/officeart/2017/3/layout/DropPinTimeline#1"/>
    <dgm:cxn modelId="{DC6269F4-0C31-4613-A809-E8E029CAD0D1}" type="presOf" srcId="{579089A8-5362-4BA4-9163-D19228C1808F}" destId="{B5F3F650-2E42-488A-AD4F-C4BD47D19A84}" srcOrd="0" destOrd="0" presId="urn:microsoft.com/office/officeart/2017/3/layout/DropPinTimeline#1"/>
    <dgm:cxn modelId="{4876CF51-F110-4E25-8FD4-08D25B4B0AB8}" srcId="{D05E1923-5021-40F7-B4EF-E582E23A699D}" destId="{579089A8-5362-4BA4-9163-D19228C1808F}" srcOrd="0" destOrd="0" parTransId="{FB2DEB6E-B29F-4E51-960A-23ECC62EBF38}" sibTransId="{1C5328B1-AC18-4CF7-A034-BB0592F4A2A1}"/>
    <dgm:cxn modelId="{66B49C6C-FAFD-47B4-BF22-05A295C23D4E}" srcId="{05A24E01-5535-46B9-A9A1-A9A07E639A88}" destId="{8BAB5E6F-A65E-41DB-A296-0818B0E49F7C}" srcOrd="3" destOrd="0" parTransId="{886842C6-3EFC-4BE7-B417-415595758830}" sibTransId="{B407F4C3-8FC9-4E91-A0EC-6B33713CC9A5}"/>
    <dgm:cxn modelId="{DF6168D4-4FC3-42E4-8DAA-85BA8A678933}" type="presOf" srcId="{332BC85C-1CF3-4F8F-ACB7-5B6D53744AE1}" destId="{08CB2D5A-F46A-4E0E-9575-15F31D04AAC6}" srcOrd="0" destOrd="0" presId="urn:microsoft.com/office/officeart/2017/3/layout/DropPinTimeline#1"/>
    <dgm:cxn modelId="{B659504B-18E4-4D89-A17C-34ABB280AE52}" srcId="{58FF46FB-368D-4E9C-A650-0513B8879DA8}" destId="{9A875394-CA1E-4432-AEEB-9054FCFF5E0E}" srcOrd="0" destOrd="0" parTransId="{FCC92BDD-6EA3-421D-9DA8-7D3A12D003B6}" sibTransId="{0314452B-82A0-42F4-9551-DF00CFFC3580}"/>
    <dgm:cxn modelId="{72C4D6D9-419A-42C1-A76D-84599F65BB08}" srcId="{05A24E01-5535-46B9-A9A1-A9A07E639A88}" destId="{D05E1923-5021-40F7-B4EF-E582E23A699D}" srcOrd="1" destOrd="0" parTransId="{FD6C5CD2-9CED-4BE6-89CD-A5A5CCE63B3E}" sibTransId="{F020958C-EF86-4274-85F9-318F2792F7B6}"/>
    <dgm:cxn modelId="{C5645B39-CB65-4A0A-B369-E455C3B827C3}" srcId="{05A24E01-5535-46B9-A9A1-A9A07E639A88}" destId="{58FF46FB-368D-4E9C-A650-0513B8879DA8}" srcOrd="0" destOrd="0" parTransId="{11DFA284-5E99-474D-BF05-364A45269DC7}" sibTransId="{CFA40740-0682-470C-AD5A-CFF53CD12BD2}"/>
    <dgm:cxn modelId="{C6A73EDB-89B0-4756-9ECD-83E9B8AB77E5}" type="presOf" srcId="{EFEB4D61-3A9C-4140-977F-3C3F5C9EE9D1}" destId="{96DDA0FE-83E2-423C-9F13-58A61EB68487}" srcOrd="0" destOrd="0" presId="urn:microsoft.com/office/officeart/2017/3/layout/DropPinTimeline#1"/>
    <dgm:cxn modelId="{1B32EF2C-9DB5-4504-A9DA-B4956CC00208}" srcId="{FA8F44BD-C8C7-462C-9756-1EC498E86842}" destId="{EFEB4D61-3A9C-4140-977F-3C3F5C9EE9D1}" srcOrd="0" destOrd="0" parTransId="{57D352E4-0431-4F68-B8F1-61BFA34799AA}" sibTransId="{0ECC32B6-1E7C-4AA4-9DBF-D69B7C5E64A9}"/>
    <dgm:cxn modelId="{FE7849EA-5B37-43C8-B217-CD4E30A8E545}" type="presOf" srcId="{05A24E01-5535-46B9-A9A1-A9A07E639A88}" destId="{6E9F3C9B-13CA-43A8-8836-0B2B41D07DEF}" srcOrd="0" destOrd="0" presId="urn:microsoft.com/office/officeart/2017/3/layout/DropPinTimeline#1"/>
    <dgm:cxn modelId="{1690634A-EBA7-4881-9E5F-0C82421D4CDF}" type="presOf" srcId="{FA8F44BD-C8C7-462C-9756-1EC498E86842}" destId="{2D6C7916-1130-46A8-833B-A6278CBD2192}" srcOrd="0" destOrd="0" presId="urn:microsoft.com/office/officeart/2017/3/layout/DropPinTimeline#1"/>
    <dgm:cxn modelId="{0D51BD2E-4619-469B-B233-EBAC3D4D0BA6}" srcId="{05A24E01-5535-46B9-A9A1-A9A07E639A88}" destId="{FA8F44BD-C8C7-462C-9756-1EC498E86842}" srcOrd="2" destOrd="0" parTransId="{F47063EE-4B58-4EDE-A4F2-A4BD81B82F21}" sibTransId="{8C8A9736-03DA-4B1C-A590-10B4AD89452B}"/>
    <dgm:cxn modelId="{E0E45028-839A-4135-AA56-517D3BAA0708}" type="presOf" srcId="{8BAB5E6F-A65E-41DB-A296-0818B0E49F7C}" destId="{7C1E6B4A-59F7-4018-A403-E1CCAEE78BA1}" srcOrd="0" destOrd="0" presId="urn:microsoft.com/office/officeart/2017/3/layout/DropPinTimeline#1"/>
    <dgm:cxn modelId="{7DDF5444-F976-4F04-88A9-CF8B15238792}" type="presOf" srcId="{58FF46FB-368D-4E9C-A650-0513B8879DA8}" destId="{8E3FB235-DF38-476B-9A0E-B1E583D50944}" srcOrd="0" destOrd="0" presId="urn:microsoft.com/office/officeart/2017/3/layout/DropPinTimeline#1"/>
    <dgm:cxn modelId="{C3A1C60D-63BB-4E34-AD47-96AABDB6084E}" type="presOf" srcId="{D05E1923-5021-40F7-B4EF-E582E23A699D}" destId="{223C5207-4FA2-4A6C-8F43-20BD55767C99}" srcOrd="0" destOrd="0" presId="urn:microsoft.com/office/officeart/2017/3/layout/DropPinTimeline#1"/>
    <dgm:cxn modelId="{2617C475-F537-46A6-ADE1-4EB764853601}" srcId="{8BAB5E6F-A65E-41DB-A296-0818B0E49F7C}" destId="{332BC85C-1CF3-4F8F-ACB7-5B6D53744AE1}" srcOrd="0" destOrd="0" parTransId="{99F218FD-90FE-450E-A368-B3E3677E74E8}" sibTransId="{8D1CC686-B05C-4470-A959-236CC9C8BB70}"/>
    <dgm:cxn modelId="{2FED2A5E-98EB-4859-AB3F-062F22EEC890}" type="presParOf" srcId="{6E9F3C9B-13CA-43A8-8836-0B2B41D07DEF}" destId="{E8AACCBB-6709-4071-B389-3BB226B3A586}" srcOrd="0" destOrd="0" presId="urn:microsoft.com/office/officeart/2017/3/layout/DropPinTimeline#1"/>
    <dgm:cxn modelId="{6DE443D7-8EE2-4FBC-842D-B6B9C44204D0}" type="presParOf" srcId="{6E9F3C9B-13CA-43A8-8836-0B2B41D07DEF}" destId="{E6F74CED-5217-4282-85F1-1C12DC84731C}" srcOrd="1" destOrd="0" presId="urn:microsoft.com/office/officeart/2017/3/layout/DropPinTimeline#1"/>
    <dgm:cxn modelId="{C773189E-DF31-4C58-A290-F5DFD7DCF8B1}" type="presParOf" srcId="{E6F74CED-5217-4282-85F1-1C12DC84731C}" destId="{AC377099-4DAE-451C-ADE9-98036E2679B5}" srcOrd="0" destOrd="0" presId="urn:microsoft.com/office/officeart/2017/3/layout/DropPinTimeline#1"/>
    <dgm:cxn modelId="{04D71AD3-A9B8-46E1-AB82-BB594FCE110E}" type="presParOf" srcId="{AC377099-4DAE-451C-ADE9-98036E2679B5}" destId="{B6C94ECD-6415-4250-B4AD-F67BF5BECFB8}" srcOrd="0" destOrd="0" presId="urn:microsoft.com/office/officeart/2017/3/layout/DropPinTimeline#1"/>
    <dgm:cxn modelId="{4D9D677D-9448-43AF-978B-5C7E7661F4F9}" type="presParOf" srcId="{AC377099-4DAE-451C-ADE9-98036E2679B5}" destId="{0E99BB09-1B86-4308-A570-3981E6DD3A06}" srcOrd="1" destOrd="0" presId="urn:microsoft.com/office/officeart/2017/3/layout/DropPinTimeline#1"/>
    <dgm:cxn modelId="{C213A57E-D4AE-4C05-AA12-FE8CC1989639}" type="presParOf" srcId="{0E99BB09-1B86-4308-A570-3981E6DD3A06}" destId="{0ED6E8D6-BD44-4400-BC14-1BC75CB979A3}" srcOrd="0" destOrd="0" presId="urn:microsoft.com/office/officeart/2017/3/layout/DropPinTimeline#1"/>
    <dgm:cxn modelId="{927F0821-BB24-4368-A4D4-046EB89F39DD}" type="presParOf" srcId="{0E99BB09-1B86-4308-A570-3981E6DD3A06}" destId="{5B7FC7CF-F58D-48D5-8BCC-38D6EE87890B}" srcOrd="1" destOrd="0" presId="urn:microsoft.com/office/officeart/2017/3/layout/DropPinTimeline#1"/>
    <dgm:cxn modelId="{F517DE46-1EA2-46F3-8833-EE234EEF5B09}" type="presParOf" srcId="{AC377099-4DAE-451C-ADE9-98036E2679B5}" destId="{D2143A46-815A-49BF-9455-C0385022444F}" srcOrd="2" destOrd="0" presId="urn:microsoft.com/office/officeart/2017/3/layout/DropPinTimeline#1"/>
    <dgm:cxn modelId="{75F0F73C-AD49-4A34-842E-A65EF46645BA}" type="presParOf" srcId="{AC377099-4DAE-451C-ADE9-98036E2679B5}" destId="{8E3FB235-DF38-476B-9A0E-B1E583D50944}" srcOrd="3" destOrd="0" presId="urn:microsoft.com/office/officeart/2017/3/layout/DropPinTimeline#1"/>
    <dgm:cxn modelId="{071A2262-20BC-4D30-AB90-12B0A0FEB6EF}" type="presParOf" srcId="{AC377099-4DAE-451C-ADE9-98036E2679B5}" destId="{9AA05CE5-209F-4AD9-BE2C-2A69F76DA8F4}" srcOrd="4" destOrd="0" presId="urn:microsoft.com/office/officeart/2017/3/layout/DropPinTimeline#1"/>
    <dgm:cxn modelId="{0D0471BD-C944-46DB-9B0D-12B6F025E4F4}" type="presParOf" srcId="{AC377099-4DAE-451C-ADE9-98036E2679B5}" destId="{17350C28-DA10-4F3B-9FA2-0FE7C12A4ABE}" srcOrd="5" destOrd="0" presId="urn:microsoft.com/office/officeart/2017/3/layout/DropPinTimeline#1"/>
    <dgm:cxn modelId="{37FF9AEE-1EE5-440D-B822-B54671B03AAC}" type="presParOf" srcId="{E6F74CED-5217-4282-85F1-1C12DC84731C}" destId="{6DA7B85E-9DC6-4F3B-A2BF-09CDEEDB43BC}" srcOrd="1" destOrd="0" presId="urn:microsoft.com/office/officeart/2017/3/layout/DropPinTimeline#1"/>
    <dgm:cxn modelId="{3FF77B45-DC34-4E18-8B7E-49C274966E23}" type="presParOf" srcId="{E6F74CED-5217-4282-85F1-1C12DC84731C}" destId="{CF519A69-9940-494F-8406-D0D876E3CD26}" srcOrd="2" destOrd="0" presId="urn:microsoft.com/office/officeart/2017/3/layout/DropPinTimeline#1"/>
    <dgm:cxn modelId="{4E60349A-D4EB-4BFE-9374-0F079D59B1FC}" type="presParOf" srcId="{CF519A69-9940-494F-8406-D0D876E3CD26}" destId="{714429FF-AAA3-4358-8C5F-1A7F29AA2B7B}" srcOrd="0" destOrd="0" presId="urn:microsoft.com/office/officeart/2017/3/layout/DropPinTimeline#1"/>
    <dgm:cxn modelId="{0B07CD93-B91C-4CAF-B94C-3237B0C6F601}" type="presParOf" srcId="{CF519A69-9940-494F-8406-D0D876E3CD26}" destId="{AB8B1E8E-162B-4E3E-9E31-BA5CFBD3ED9D}" srcOrd="1" destOrd="0" presId="urn:microsoft.com/office/officeart/2017/3/layout/DropPinTimeline#1"/>
    <dgm:cxn modelId="{BB97917A-2BFB-4D8A-94BD-816B0C62D6F6}" type="presParOf" srcId="{AB8B1E8E-162B-4E3E-9E31-BA5CFBD3ED9D}" destId="{358CAA11-0A87-4861-8B4E-913B1EAD1334}" srcOrd="0" destOrd="0" presId="urn:microsoft.com/office/officeart/2017/3/layout/DropPinTimeline#1"/>
    <dgm:cxn modelId="{FDC4D318-B3AD-4E39-8663-3AFB57531D79}" type="presParOf" srcId="{AB8B1E8E-162B-4E3E-9E31-BA5CFBD3ED9D}" destId="{B1A1A837-F261-404B-A808-B2F4154CE8A2}" srcOrd="1" destOrd="0" presId="urn:microsoft.com/office/officeart/2017/3/layout/DropPinTimeline#1"/>
    <dgm:cxn modelId="{7F53703E-9DF0-45E5-AC76-7E0CCD3B06EA}" type="presParOf" srcId="{CF519A69-9940-494F-8406-D0D876E3CD26}" destId="{B5F3F650-2E42-488A-AD4F-C4BD47D19A84}" srcOrd="2" destOrd="0" presId="urn:microsoft.com/office/officeart/2017/3/layout/DropPinTimeline#1"/>
    <dgm:cxn modelId="{B59937ED-9C59-4BBD-AA3C-5D9159504926}" type="presParOf" srcId="{CF519A69-9940-494F-8406-D0D876E3CD26}" destId="{223C5207-4FA2-4A6C-8F43-20BD55767C99}" srcOrd="3" destOrd="0" presId="urn:microsoft.com/office/officeart/2017/3/layout/DropPinTimeline#1"/>
    <dgm:cxn modelId="{470C2FBB-9D40-4F2C-8107-12E2CA0E70BE}" type="presParOf" srcId="{CF519A69-9940-494F-8406-D0D876E3CD26}" destId="{4FE5EB5D-4CEF-4D0D-9394-0534E61844BE}" srcOrd="4" destOrd="0" presId="urn:microsoft.com/office/officeart/2017/3/layout/DropPinTimeline#1"/>
    <dgm:cxn modelId="{C1237DFD-87FD-434B-A5C8-02108EF43081}" type="presParOf" srcId="{CF519A69-9940-494F-8406-D0D876E3CD26}" destId="{EC869059-0AEC-4D98-8C46-CB603A342C72}" srcOrd="5" destOrd="0" presId="urn:microsoft.com/office/officeart/2017/3/layout/DropPinTimeline#1"/>
    <dgm:cxn modelId="{7A1441D0-A5AA-4E6C-9388-511DA29929BF}" type="presParOf" srcId="{E6F74CED-5217-4282-85F1-1C12DC84731C}" destId="{408BA715-9739-461D-BFDE-88EDAE355E60}" srcOrd="3" destOrd="0" presId="urn:microsoft.com/office/officeart/2017/3/layout/DropPinTimeline#1"/>
    <dgm:cxn modelId="{087F2A81-CFD9-4BF8-96FC-2D4ABA32462F}" type="presParOf" srcId="{E6F74CED-5217-4282-85F1-1C12DC84731C}" destId="{D512C7F9-87A6-4BA9-AFAC-03FF1578D945}" srcOrd="4" destOrd="0" presId="urn:microsoft.com/office/officeart/2017/3/layout/DropPinTimeline#1"/>
    <dgm:cxn modelId="{8C6217DA-A763-4946-99A2-03C618C428AF}" type="presParOf" srcId="{D512C7F9-87A6-4BA9-AFAC-03FF1578D945}" destId="{152AD014-AFD0-4700-A468-4D562874339A}" srcOrd="0" destOrd="0" presId="urn:microsoft.com/office/officeart/2017/3/layout/DropPinTimeline#1"/>
    <dgm:cxn modelId="{A6A34287-F5FF-46EE-9A88-F2ECF73903CE}" type="presParOf" srcId="{D512C7F9-87A6-4BA9-AFAC-03FF1578D945}" destId="{6CE2C4D8-4380-442D-A6C2-0B468BF3C74C}" srcOrd="1" destOrd="0" presId="urn:microsoft.com/office/officeart/2017/3/layout/DropPinTimeline#1"/>
    <dgm:cxn modelId="{D28BF9CF-F026-4786-A1AC-F4F785C54591}" type="presParOf" srcId="{6CE2C4D8-4380-442D-A6C2-0B468BF3C74C}" destId="{72C82E90-F103-439C-8371-CFFB0927B9DE}" srcOrd="0" destOrd="0" presId="urn:microsoft.com/office/officeart/2017/3/layout/DropPinTimeline#1"/>
    <dgm:cxn modelId="{E33A6BB5-6D3A-4D44-AEFC-75BAB101C26D}" type="presParOf" srcId="{6CE2C4D8-4380-442D-A6C2-0B468BF3C74C}" destId="{5D519322-C1DD-47AE-92C0-13575134BC76}" srcOrd="1" destOrd="0" presId="urn:microsoft.com/office/officeart/2017/3/layout/DropPinTimeline#1"/>
    <dgm:cxn modelId="{0BFD1614-5731-4306-81F7-E2C949C32A93}" type="presParOf" srcId="{D512C7F9-87A6-4BA9-AFAC-03FF1578D945}" destId="{96DDA0FE-83E2-423C-9F13-58A61EB68487}" srcOrd="2" destOrd="0" presId="urn:microsoft.com/office/officeart/2017/3/layout/DropPinTimeline#1"/>
    <dgm:cxn modelId="{06EDED26-E685-42BC-BFC2-75C7EA695E40}" type="presParOf" srcId="{D512C7F9-87A6-4BA9-AFAC-03FF1578D945}" destId="{2D6C7916-1130-46A8-833B-A6278CBD2192}" srcOrd="3" destOrd="0" presId="urn:microsoft.com/office/officeart/2017/3/layout/DropPinTimeline#1"/>
    <dgm:cxn modelId="{A20C8A5A-2D9A-4EF7-BC83-D5EE4B16698D}" type="presParOf" srcId="{D512C7F9-87A6-4BA9-AFAC-03FF1578D945}" destId="{4D953791-5C2F-4A75-A8F4-6ED7EAB5E015}" srcOrd="4" destOrd="0" presId="urn:microsoft.com/office/officeart/2017/3/layout/DropPinTimeline#1"/>
    <dgm:cxn modelId="{6780D10C-523A-4885-B5BF-84F303790098}" type="presParOf" srcId="{D512C7F9-87A6-4BA9-AFAC-03FF1578D945}" destId="{22A72E40-4DCC-4F48-AADD-29738FD37A2C}" srcOrd="5" destOrd="0" presId="urn:microsoft.com/office/officeart/2017/3/layout/DropPinTimeline#1"/>
    <dgm:cxn modelId="{30EAF1CE-B96B-4CA5-BF13-51DD8040A559}" type="presParOf" srcId="{E6F74CED-5217-4282-85F1-1C12DC84731C}" destId="{E168BB9F-20D9-474F-9E39-4872B40634C6}" srcOrd="5" destOrd="0" presId="urn:microsoft.com/office/officeart/2017/3/layout/DropPinTimeline#1"/>
    <dgm:cxn modelId="{39415FEC-72C6-4C74-A821-E354E744CD96}" type="presParOf" srcId="{E6F74CED-5217-4282-85F1-1C12DC84731C}" destId="{A62622B1-7EF4-49B6-9AC7-B54F0E2A0C74}" srcOrd="6" destOrd="0" presId="urn:microsoft.com/office/officeart/2017/3/layout/DropPinTimeline#1"/>
    <dgm:cxn modelId="{D67F013A-C0A0-41F6-B6F2-E904B1BB7A8F}" type="presParOf" srcId="{A62622B1-7EF4-49B6-9AC7-B54F0E2A0C74}" destId="{14282312-87CB-41BB-A02D-C594BBEF33C7}" srcOrd="0" destOrd="0" presId="urn:microsoft.com/office/officeart/2017/3/layout/DropPinTimeline#1"/>
    <dgm:cxn modelId="{AA55F469-83D2-4E02-B111-0206AAFCAA06}" type="presParOf" srcId="{A62622B1-7EF4-49B6-9AC7-B54F0E2A0C74}" destId="{D554C1A5-AF8E-41FC-A779-25BD6B11F91F}" srcOrd="1" destOrd="0" presId="urn:microsoft.com/office/officeart/2017/3/layout/DropPinTimeline#1"/>
    <dgm:cxn modelId="{033C6509-70C8-4B85-9F92-724CDBB68078}" type="presParOf" srcId="{D554C1A5-AF8E-41FC-A779-25BD6B11F91F}" destId="{17331DD9-74CF-4A3A-86BA-F4B9DBEAB944}" srcOrd="0" destOrd="0" presId="urn:microsoft.com/office/officeart/2017/3/layout/DropPinTimeline#1"/>
    <dgm:cxn modelId="{C7CCDF66-BA72-4EDC-AE16-CAA6317954F0}" type="presParOf" srcId="{D554C1A5-AF8E-41FC-A779-25BD6B11F91F}" destId="{515AAB83-BD07-4B9E-9A3B-858C0B126F9C}" srcOrd="1" destOrd="0" presId="urn:microsoft.com/office/officeart/2017/3/layout/DropPinTimeline#1"/>
    <dgm:cxn modelId="{E8437A29-F853-4553-AB29-152AF603DF52}" type="presParOf" srcId="{A62622B1-7EF4-49B6-9AC7-B54F0E2A0C74}" destId="{08CB2D5A-F46A-4E0E-9575-15F31D04AAC6}" srcOrd="2" destOrd="0" presId="urn:microsoft.com/office/officeart/2017/3/layout/DropPinTimeline#1"/>
    <dgm:cxn modelId="{1F3D9CE2-342F-4335-BD41-5AA59D2BD7BD}" type="presParOf" srcId="{A62622B1-7EF4-49B6-9AC7-B54F0E2A0C74}" destId="{7C1E6B4A-59F7-4018-A403-E1CCAEE78BA1}" srcOrd="3" destOrd="0" presId="urn:microsoft.com/office/officeart/2017/3/layout/DropPinTimeline#1"/>
    <dgm:cxn modelId="{FFF1ACE9-B2B3-4E83-877B-F9633E8EE135}" type="presParOf" srcId="{A62622B1-7EF4-49B6-9AC7-B54F0E2A0C74}" destId="{A03C5372-D306-43AC-B406-6F8183849431}" srcOrd="4" destOrd="0" presId="urn:microsoft.com/office/officeart/2017/3/layout/DropPinTimeline#1"/>
    <dgm:cxn modelId="{D8A09163-94A5-46BD-9FA2-C3372A01AA32}" type="presParOf" srcId="{A62622B1-7EF4-49B6-9AC7-B54F0E2A0C74}" destId="{90926F0B-05E0-48AF-9C69-5C494731F877}" srcOrd="5" destOrd="0" presId="urn:microsoft.com/office/officeart/2017/3/layout/DropPinTimeline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BD7220-3F85-45D2-BED6-5BBFBC23EAE3}">
      <dsp:nvSpPr>
        <dsp:cNvPr id="0" name=""/>
        <dsp:cNvSpPr/>
      </dsp:nvSpPr>
      <dsp:spPr>
        <a:xfrm>
          <a:off x="7438" y="20824"/>
          <a:ext cx="2544259" cy="763277"/>
        </a:xfrm>
        <a:prstGeom prst="rect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053" tIns="201053" rIns="201053" bIns="201053" numCol="1" spcCol="1270" rtlCol="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noProof="0" dirty="0">
              <a:latin typeface="Times New Roman" panose="02020603050405020304" pitchFamily="18" charset="0"/>
              <a:cs typeface="Times New Roman"/>
            </a:rPr>
            <a:t>Зима</a:t>
          </a:r>
        </a:p>
      </dsp:txBody>
      <dsp:txXfrm>
        <a:off x="7438" y="20824"/>
        <a:ext cx="2544259" cy="763277"/>
      </dsp:txXfrm>
    </dsp:sp>
    <dsp:sp modelId="{22359DD7-1BFB-4900-BAE6-6084F2F57988}">
      <dsp:nvSpPr>
        <dsp:cNvPr id="0" name=""/>
        <dsp:cNvSpPr/>
      </dsp:nvSpPr>
      <dsp:spPr>
        <a:xfrm>
          <a:off x="7438" y="903968"/>
          <a:ext cx="2544259" cy="229191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F84DEA-2002-4D32-8E80-70EEE05E345A}">
      <dsp:nvSpPr>
        <dsp:cNvPr id="0" name=""/>
        <dsp:cNvSpPr/>
      </dsp:nvSpPr>
      <dsp:spPr>
        <a:xfrm>
          <a:off x="2659592" y="20824"/>
          <a:ext cx="2544259" cy="763277"/>
        </a:xfrm>
        <a:prstGeom prst="rect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053" tIns="201053" rIns="201053" bIns="201053" numCol="1" spcCol="1270" rtlCol="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noProof="0" dirty="0">
              <a:latin typeface="Times New Roman" panose="02020603050405020304" pitchFamily="18" charset="0"/>
              <a:cs typeface="Times New Roman"/>
            </a:rPr>
            <a:t>Весна </a:t>
          </a:r>
        </a:p>
      </dsp:txBody>
      <dsp:txXfrm>
        <a:off x="2659592" y="20824"/>
        <a:ext cx="2544259" cy="763277"/>
      </dsp:txXfrm>
    </dsp:sp>
    <dsp:sp modelId="{4FEB85EB-D046-4CDB-8A62-BBCE260C4490}">
      <dsp:nvSpPr>
        <dsp:cNvPr id="0" name=""/>
        <dsp:cNvSpPr/>
      </dsp:nvSpPr>
      <dsp:spPr>
        <a:xfrm>
          <a:off x="2713531" y="903968"/>
          <a:ext cx="2544259" cy="229191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B7F8FA-D256-41EF-9327-52A3551D9A60}">
      <dsp:nvSpPr>
        <dsp:cNvPr id="0" name=""/>
        <dsp:cNvSpPr/>
      </dsp:nvSpPr>
      <dsp:spPr>
        <a:xfrm>
          <a:off x="5311747" y="20824"/>
          <a:ext cx="2544259" cy="763277"/>
        </a:xfrm>
        <a:prstGeom prst="rect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053" tIns="201053" rIns="201053" bIns="201053" numCol="1" spcCol="1270" rtlCol="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noProof="0" dirty="0">
              <a:latin typeface="Times New Roman" panose="02020603050405020304" pitchFamily="18" charset="0"/>
              <a:cs typeface="Times New Roman"/>
            </a:rPr>
            <a:t>Лето </a:t>
          </a:r>
        </a:p>
      </dsp:txBody>
      <dsp:txXfrm>
        <a:off x="5311747" y="20824"/>
        <a:ext cx="2544259" cy="763277"/>
      </dsp:txXfrm>
    </dsp:sp>
    <dsp:sp modelId="{6B5FE59C-B471-448A-AA7A-B526DCC4D4CA}">
      <dsp:nvSpPr>
        <dsp:cNvPr id="0" name=""/>
        <dsp:cNvSpPr/>
      </dsp:nvSpPr>
      <dsp:spPr>
        <a:xfrm>
          <a:off x="5311747" y="903968"/>
          <a:ext cx="2544259" cy="229191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32ECB1-6BEF-4935-AFA3-B2EAA48FDE7E}">
      <dsp:nvSpPr>
        <dsp:cNvPr id="0" name=""/>
        <dsp:cNvSpPr/>
      </dsp:nvSpPr>
      <dsp:spPr>
        <a:xfrm>
          <a:off x="7963901" y="20824"/>
          <a:ext cx="2544259" cy="763277"/>
        </a:xfrm>
        <a:prstGeom prst="rect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053" tIns="201053" rIns="201053" bIns="201053" numCol="1" spcCol="1270" rtlCol="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noProof="0" dirty="0">
              <a:latin typeface="Times New Roman" panose="02020603050405020304" pitchFamily="18" charset="0"/>
              <a:cs typeface="Times New Roman"/>
            </a:rPr>
            <a:t>Осень</a:t>
          </a:r>
        </a:p>
      </dsp:txBody>
      <dsp:txXfrm>
        <a:off x="7963901" y="20824"/>
        <a:ext cx="2544259" cy="763277"/>
      </dsp:txXfrm>
    </dsp:sp>
    <dsp:sp modelId="{C42A8BDE-B838-475D-AFDE-17B60D744AB6}">
      <dsp:nvSpPr>
        <dsp:cNvPr id="0" name=""/>
        <dsp:cNvSpPr/>
      </dsp:nvSpPr>
      <dsp:spPr>
        <a:xfrm>
          <a:off x="7963901" y="903968"/>
          <a:ext cx="2544259" cy="229191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BD7220-3F85-45D2-BED6-5BBFBC23EAE3}">
      <dsp:nvSpPr>
        <dsp:cNvPr id="0" name=""/>
        <dsp:cNvSpPr/>
      </dsp:nvSpPr>
      <dsp:spPr>
        <a:xfrm>
          <a:off x="7438" y="20824"/>
          <a:ext cx="2544259" cy="763277"/>
        </a:xfrm>
        <a:prstGeom prst="rect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053" tIns="201053" rIns="201053" bIns="201053" numCol="1" spcCol="1270" rtlCol="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noProof="0" dirty="0">
              <a:latin typeface="Times New Roman" panose="02020603050405020304" pitchFamily="18" charset="0"/>
              <a:cs typeface="Times New Roman"/>
            </a:rPr>
            <a:t>Бумажные куклы</a:t>
          </a:r>
        </a:p>
      </dsp:txBody>
      <dsp:txXfrm>
        <a:off x="7438" y="20824"/>
        <a:ext cx="2544259" cy="763277"/>
      </dsp:txXfrm>
    </dsp:sp>
    <dsp:sp modelId="{22359DD7-1BFB-4900-BAE6-6084F2F57988}">
      <dsp:nvSpPr>
        <dsp:cNvPr id="0" name=""/>
        <dsp:cNvSpPr/>
      </dsp:nvSpPr>
      <dsp:spPr>
        <a:xfrm>
          <a:off x="7438" y="903968"/>
          <a:ext cx="2544259" cy="2291917"/>
        </a:xfrm>
        <a:prstGeom prst="rect">
          <a:avLst/>
        </a:prstGeom>
        <a:solidFill>
          <a:schemeClr val="bg1"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316" tIns="251316" rIns="251316" bIns="251316" numCol="1" spcCol="1270" rtlCol="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Творческая активность</a:t>
          </a:r>
        </a:p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Развитие интеллекта</a:t>
          </a:r>
        </a:p>
      </dsp:txBody>
      <dsp:txXfrm>
        <a:off x="7438" y="903968"/>
        <a:ext cx="2544259" cy="2291917"/>
      </dsp:txXfrm>
    </dsp:sp>
    <dsp:sp modelId="{C4F84DEA-2002-4D32-8E80-70EEE05E345A}">
      <dsp:nvSpPr>
        <dsp:cNvPr id="0" name=""/>
        <dsp:cNvSpPr/>
      </dsp:nvSpPr>
      <dsp:spPr>
        <a:xfrm>
          <a:off x="2659592" y="20824"/>
          <a:ext cx="2544259" cy="763277"/>
        </a:xfrm>
        <a:prstGeom prst="rect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053" tIns="201053" rIns="201053" bIns="201053" numCol="1" spcCol="1270" rtlCol="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noProof="0" dirty="0">
              <a:latin typeface="Times New Roman" panose="02020603050405020304" pitchFamily="18" charset="0"/>
              <a:cs typeface="Times New Roman"/>
            </a:rPr>
            <a:t>Неваляшка </a:t>
          </a:r>
        </a:p>
      </dsp:txBody>
      <dsp:txXfrm>
        <a:off x="2659592" y="20824"/>
        <a:ext cx="2544259" cy="763277"/>
      </dsp:txXfrm>
    </dsp:sp>
    <dsp:sp modelId="{4FEB85EB-D046-4CDB-8A62-BBCE260C4490}">
      <dsp:nvSpPr>
        <dsp:cNvPr id="0" name=""/>
        <dsp:cNvSpPr/>
      </dsp:nvSpPr>
      <dsp:spPr>
        <a:xfrm>
          <a:off x="2659592" y="903968"/>
          <a:ext cx="2544259" cy="2291917"/>
        </a:xfrm>
        <a:prstGeom prst="rect">
          <a:avLst/>
        </a:prstGeom>
        <a:solidFill>
          <a:schemeClr val="bg1">
            <a:lumMod val="9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316" tIns="251316" rIns="251316" bIns="251316" numCol="1" spcCol="1270" rtlCol="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Сопоставлять действия</a:t>
          </a:r>
        </a:p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зрения, слух, движения</a:t>
          </a:r>
        </a:p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0" i="0" kern="1200" noProof="0" dirty="0">
            <a:solidFill>
              <a:schemeClr val="accent3"/>
            </a:solidFill>
            <a:latin typeface="Gill Sans Nova Light" panose="020B0302020104020203" pitchFamily="34" charset="0"/>
            <a:cs typeface="Gill Sans Light" panose="020B0302020104020203" pitchFamily="34" charset="-79"/>
          </a:endParaRPr>
        </a:p>
      </dsp:txBody>
      <dsp:txXfrm>
        <a:off x="2659592" y="903968"/>
        <a:ext cx="2544259" cy="2291917"/>
      </dsp:txXfrm>
    </dsp:sp>
    <dsp:sp modelId="{49B7F8FA-D256-41EF-9327-52A3551D9A60}">
      <dsp:nvSpPr>
        <dsp:cNvPr id="0" name=""/>
        <dsp:cNvSpPr/>
      </dsp:nvSpPr>
      <dsp:spPr>
        <a:xfrm>
          <a:off x="5311747" y="20824"/>
          <a:ext cx="2544259" cy="763277"/>
        </a:xfrm>
        <a:prstGeom prst="rect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053" tIns="201053" rIns="201053" bIns="201053" numCol="1" spcCol="1270" rtlCol="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noProof="0" dirty="0">
              <a:latin typeface="Times New Roman" panose="02020603050405020304" pitchFamily="18" charset="0"/>
              <a:cs typeface="Times New Roman"/>
            </a:rPr>
            <a:t>Матрешка  </a:t>
          </a:r>
        </a:p>
      </dsp:txBody>
      <dsp:txXfrm>
        <a:off x="5311747" y="20824"/>
        <a:ext cx="2544259" cy="763277"/>
      </dsp:txXfrm>
    </dsp:sp>
    <dsp:sp modelId="{6B5FE59C-B471-448A-AA7A-B526DCC4D4CA}">
      <dsp:nvSpPr>
        <dsp:cNvPr id="0" name=""/>
        <dsp:cNvSpPr/>
      </dsp:nvSpPr>
      <dsp:spPr>
        <a:xfrm>
          <a:off x="5311747" y="903968"/>
          <a:ext cx="2544259" cy="2291917"/>
        </a:xfrm>
        <a:prstGeom prst="rect">
          <a:avLst/>
        </a:prstGeom>
        <a:solidFill>
          <a:schemeClr val="bg1"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316" tIns="251316" rIns="251316" bIns="251316" numCol="1" spcCol="1270" rtlCol="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Различение пропорций </a:t>
          </a:r>
        </a:p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Развитие речи</a:t>
          </a:r>
        </a:p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Счет</a:t>
          </a:r>
        </a:p>
      </dsp:txBody>
      <dsp:txXfrm>
        <a:off x="5311747" y="903968"/>
        <a:ext cx="2544259" cy="2291917"/>
      </dsp:txXfrm>
    </dsp:sp>
    <dsp:sp modelId="{4132ECB1-6BEF-4935-AFA3-B2EAA48FDE7E}">
      <dsp:nvSpPr>
        <dsp:cNvPr id="0" name=""/>
        <dsp:cNvSpPr/>
      </dsp:nvSpPr>
      <dsp:spPr>
        <a:xfrm>
          <a:off x="7963901" y="20824"/>
          <a:ext cx="2544259" cy="763277"/>
        </a:xfrm>
        <a:prstGeom prst="rect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053" tIns="201053" rIns="201053" bIns="201053" numCol="1" spcCol="1270" rtlCol="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noProof="0" dirty="0">
              <a:latin typeface="Times New Roman" panose="02020603050405020304" pitchFamily="18" charset="0"/>
              <a:cs typeface="Times New Roman"/>
            </a:rPr>
            <a:t>Статуэтки </a:t>
          </a:r>
        </a:p>
      </dsp:txBody>
      <dsp:txXfrm>
        <a:off x="7963901" y="20824"/>
        <a:ext cx="2544259" cy="763277"/>
      </dsp:txXfrm>
    </dsp:sp>
    <dsp:sp modelId="{C42A8BDE-B838-475D-AFDE-17B60D744AB6}">
      <dsp:nvSpPr>
        <dsp:cNvPr id="0" name=""/>
        <dsp:cNvSpPr/>
      </dsp:nvSpPr>
      <dsp:spPr>
        <a:xfrm>
          <a:off x="7963901" y="903968"/>
          <a:ext cx="2544259" cy="2291917"/>
        </a:xfrm>
        <a:prstGeom prst="rect">
          <a:avLst/>
        </a:prstGeom>
        <a:solidFill>
          <a:schemeClr val="bg1">
            <a:lumMod val="9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316" tIns="251316" rIns="251316" bIns="251316" numCol="1" spcCol="1270" rtlCol="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Образец для подражания</a:t>
          </a:r>
        </a:p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Культура поведения</a:t>
          </a:r>
        </a:p>
      </dsp:txBody>
      <dsp:txXfrm>
        <a:off x="7963901" y="903968"/>
        <a:ext cx="2544259" cy="22919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BD7220-3F85-45D2-BED6-5BBFBC23EAE3}">
      <dsp:nvSpPr>
        <dsp:cNvPr id="0" name=""/>
        <dsp:cNvSpPr/>
      </dsp:nvSpPr>
      <dsp:spPr>
        <a:xfrm>
          <a:off x="7438" y="20824"/>
          <a:ext cx="2544259" cy="763277"/>
        </a:xfrm>
        <a:prstGeom prst="rect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053" tIns="201053" rIns="201053" bIns="201053" numCol="1" spcCol="1270" rtlCol="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noProof="0" dirty="0">
              <a:latin typeface="Times New Roman" panose="02020603050405020304" pitchFamily="18" charset="0"/>
              <a:cs typeface="Times New Roman"/>
            </a:rPr>
            <a:t>Я мама</a:t>
          </a:r>
        </a:p>
      </dsp:txBody>
      <dsp:txXfrm>
        <a:off x="7438" y="20824"/>
        <a:ext cx="2544259" cy="763277"/>
      </dsp:txXfrm>
    </dsp:sp>
    <dsp:sp modelId="{22359DD7-1BFB-4900-BAE6-6084F2F57988}">
      <dsp:nvSpPr>
        <dsp:cNvPr id="0" name=""/>
        <dsp:cNvSpPr/>
      </dsp:nvSpPr>
      <dsp:spPr>
        <a:xfrm>
          <a:off x="7438" y="903968"/>
          <a:ext cx="2544259" cy="2291917"/>
        </a:xfrm>
        <a:prstGeom prst="rect">
          <a:avLst/>
        </a:prstGeom>
        <a:solidFill>
          <a:schemeClr val="bg1"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316" tIns="251316" rIns="251316" bIns="251316" numCol="1" spcCol="1270" rtlCol="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фото</a:t>
          </a:r>
        </a:p>
      </dsp:txBody>
      <dsp:txXfrm>
        <a:off x="7438" y="903968"/>
        <a:ext cx="2544259" cy="2291917"/>
      </dsp:txXfrm>
    </dsp:sp>
    <dsp:sp modelId="{C4F84DEA-2002-4D32-8E80-70EEE05E345A}">
      <dsp:nvSpPr>
        <dsp:cNvPr id="0" name=""/>
        <dsp:cNvSpPr/>
      </dsp:nvSpPr>
      <dsp:spPr>
        <a:xfrm>
          <a:off x="2659592" y="20824"/>
          <a:ext cx="2544259" cy="763277"/>
        </a:xfrm>
        <a:prstGeom prst="rect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053" tIns="201053" rIns="201053" bIns="201053" numCol="1" spcCol="1270" rtlCol="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noProof="0" dirty="0">
              <a:latin typeface="Times New Roman" panose="02020603050405020304" pitchFamily="18" charset="0"/>
              <a:cs typeface="Times New Roman"/>
            </a:rPr>
            <a:t>Пупс  </a:t>
          </a:r>
        </a:p>
      </dsp:txBody>
      <dsp:txXfrm>
        <a:off x="2659592" y="20824"/>
        <a:ext cx="2544259" cy="763277"/>
      </dsp:txXfrm>
    </dsp:sp>
    <dsp:sp modelId="{4FEB85EB-D046-4CDB-8A62-BBCE260C4490}">
      <dsp:nvSpPr>
        <dsp:cNvPr id="0" name=""/>
        <dsp:cNvSpPr/>
      </dsp:nvSpPr>
      <dsp:spPr>
        <a:xfrm>
          <a:off x="2659592" y="903968"/>
          <a:ext cx="2544259" cy="2291917"/>
        </a:xfrm>
        <a:prstGeom prst="rect">
          <a:avLst/>
        </a:prstGeom>
        <a:solidFill>
          <a:schemeClr val="bg1">
            <a:lumMod val="9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316" tIns="251316" rIns="251316" bIns="251316" numCol="1" spcCol="1270" rtlCol="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фото</a:t>
          </a:r>
        </a:p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0" i="0" kern="1200" noProof="0" dirty="0">
            <a:solidFill>
              <a:schemeClr val="accent3"/>
            </a:solidFill>
            <a:latin typeface="Gill Sans Nova Light" panose="020B0302020104020203" pitchFamily="34" charset="0"/>
            <a:cs typeface="Gill Sans Light" panose="020B0302020104020203" pitchFamily="34" charset="-79"/>
          </a:endParaRPr>
        </a:p>
      </dsp:txBody>
      <dsp:txXfrm>
        <a:off x="2659592" y="903968"/>
        <a:ext cx="2544259" cy="2291917"/>
      </dsp:txXfrm>
    </dsp:sp>
    <dsp:sp modelId="{49B7F8FA-D256-41EF-9327-52A3551D9A60}">
      <dsp:nvSpPr>
        <dsp:cNvPr id="0" name=""/>
        <dsp:cNvSpPr/>
      </dsp:nvSpPr>
      <dsp:spPr>
        <a:xfrm>
          <a:off x="5311747" y="20824"/>
          <a:ext cx="2544259" cy="763277"/>
        </a:xfrm>
        <a:prstGeom prst="rect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053" tIns="201053" rIns="201053" bIns="201053" numCol="1" spcCol="1270" rtlCol="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noProof="0" dirty="0">
              <a:latin typeface="Times New Roman" panose="02020603050405020304" pitchFamily="18" charset="0"/>
              <a:cs typeface="Times New Roman"/>
            </a:rPr>
            <a:t>Строитель   </a:t>
          </a:r>
        </a:p>
      </dsp:txBody>
      <dsp:txXfrm>
        <a:off x="5311747" y="20824"/>
        <a:ext cx="2544259" cy="763277"/>
      </dsp:txXfrm>
    </dsp:sp>
    <dsp:sp modelId="{6B5FE59C-B471-448A-AA7A-B526DCC4D4CA}">
      <dsp:nvSpPr>
        <dsp:cNvPr id="0" name=""/>
        <dsp:cNvSpPr/>
      </dsp:nvSpPr>
      <dsp:spPr>
        <a:xfrm>
          <a:off x="5311747" y="903968"/>
          <a:ext cx="2544259" cy="2291917"/>
        </a:xfrm>
        <a:prstGeom prst="rect">
          <a:avLst/>
        </a:prstGeom>
        <a:solidFill>
          <a:schemeClr val="bg1"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316" tIns="251316" rIns="251316" bIns="251316" numCol="1" spcCol="1270" rtlCol="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фото</a:t>
          </a:r>
        </a:p>
      </dsp:txBody>
      <dsp:txXfrm>
        <a:off x="5311747" y="903968"/>
        <a:ext cx="2544259" cy="2291917"/>
      </dsp:txXfrm>
    </dsp:sp>
    <dsp:sp modelId="{4132ECB1-6BEF-4935-AFA3-B2EAA48FDE7E}">
      <dsp:nvSpPr>
        <dsp:cNvPr id="0" name=""/>
        <dsp:cNvSpPr/>
      </dsp:nvSpPr>
      <dsp:spPr>
        <a:xfrm>
          <a:off x="7963901" y="20824"/>
          <a:ext cx="2544259" cy="763277"/>
        </a:xfrm>
        <a:prstGeom prst="rect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053" tIns="201053" rIns="201053" bIns="201053" numCol="1" spcCol="1270" rtlCol="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noProof="0" dirty="0">
              <a:latin typeface="Times New Roman" panose="02020603050405020304" pitchFamily="18" charset="0"/>
              <a:cs typeface="Times New Roman"/>
            </a:rPr>
            <a:t>Семья  </a:t>
          </a:r>
        </a:p>
      </dsp:txBody>
      <dsp:txXfrm>
        <a:off x="7963901" y="20824"/>
        <a:ext cx="2544259" cy="763277"/>
      </dsp:txXfrm>
    </dsp:sp>
    <dsp:sp modelId="{C42A8BDE-B838-475D-AFDE-17B60D744AB6}">
      <dsp:nvSpPr>
        <dsp:cNvPr id="0" name=""/>
        <dsp:cNvSpPr/>
      </dsp:nvSpPr>
      <dsp:spPr>
        <a:xfrm>
          <a:off x="7963901" y="903968"/>
          <a:ext cx="2544259" cy="2291917"/>
        </a:xfrm>
        <a:prstGeom prst="rect">
          <a:avLst/>
        </a:prstGeom>
        <a:solidFill>
          <a:schemeClr val="bg1">
            <a:lumMod val="9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316" tIns="251316" rIns="251316" bIns="251316" numCol="1" spcCol="1270" rtlCol="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фото</a:t>
          </a:r>
        </a:p>
      </dsp:txBody>
      <dsp:txXfrm>
        <a:off x="7963901" y="903968"/>
        <a:ext cx="2544259" cy="22919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BD7220-3F85-45D2-BED6-5BBFBC23EAE3}">
      <dsp:nvSpPr>
        <dsp:cNvPr id="0" name=""/>
        <dsp:cNvSpPr/>
      </dsp:nvSpPr>
      <dsp:spPr>
        <a:xfrm>
          <a:off x="7438" y="20824"/>
          <a:ext cx="2544259" cy="763277"/>
        </a:xfrm>
        <a:prstGeom prst="rect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053" tIns="201053" rIns="201053" bIns="201053" numCol="1" spcCol="1270" rtlCol="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noProof="0" dirty="0" err="1">
              <a:latin typeface="Times New Roman" panose="02020603050405020304" pitchFamily="18" charset="0"/>
              <a:cs typeface="Times New Roman"/>
            </a:rPr>
            <a:t>Фиксики</a:t>
          </a:r>
          <a:endParaRPr lang="ru-RU" sz="2000" kern="1200" noProof="0" dirty="0">
            <a:latin typeface="Times New Roman" panose="02020603050405020304" pitchFamily="18" charset="0"/>
            <a:cs typeface="Times New Roman"/>
          </a:endParaRPr>
        </a:p>
      </dsp:txBody>
      <dsp:txXfrm>
        <a:off x="7438" y="20824"/>
        <a:ext cx="2544259" cy="763277"/>
      </dsp:txXfrm>
    </dsp:sp>
    <dsp:sp modelId="{22359DD7-1BFB-4900-BAE6-6084F2F57988}">
      <dsp:nvSpPr>
        <dsp:cNvPr id="0" name=""/>
        <dsp:cNvSpPr/>
      </dsp:nvSpPr>
      <dsp:spPr>
        <a:xfrm>
          <a:off x="7438" y="903968"/>
          <a:ext cx="2544259" cy="2291917"/>
        </a:xfrm>
        <a:prstGeom prst="rect">
          <a:avLst/>
        </a:prstGeom>
        <a:solidFill>
          <a:schemeClr val="bg1"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316" tIns="251316" rIns="251316" bIns="251316" numCol="1" spcCol="1270" rtlCol="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Учимся безопасности</a:t>
          </a:r>
        </a:p>
      </dsp:txBody>
      <dsp:txXfrm>
        <a:off x="7438" y="903968"/>
        <a:ext cx="2544259" cy="2291917"/>
      </dsp:txXfrm>
    </dsp:sp>
    <dsp:sp modelId="{C4F84DEA-2002-4D32-8E80-70EEE05E345A}">
      <dsp:nvSpPr>
        <dsp:cNvPr id="0" name=""/>
        <dsp:cNvSpPr/>
      </dsp:nvSpPr>
      <dsp:spPr>
        <a:xfrm>
          <a:off x="2659592" y="0"/>
          <a:ext cx="2544259" cy="763277"/>
        </a:xfrm>
        <a:prstGeom prst="rect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053" tIns="201053" rIns="201053" bIns="201053" numCol="1" spcCol="1270" rtlCol="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noProof="0" dirty="0">
              <a:latin typeface="Times New Roman" panose="02020603050405020304" pitchFamily="18" charset="0"/>
              <a:cs typeface="Times New Roman"/>
            </a:rPr>
            <a:t>Колобок  </a:t>
          </a:r>
        </a:p>
      </dsp:txBody>
      <dsp:txXfrm>
        <a:off x="2659592" y="0"/>
        <a:ext cx="2544259" cy="763277"/>
      </dsp:txXfrm>
    </dsp:sp>
    <dsp:sp modelId="{4FEB85EB-D046-4CDB-8A62-BBCE260C4490}">
      <dsp:nvSpPr>
        <dsp:cNvPr id="0" name=""/>
        <dsp:cNvSpPr/>
      </dsp:nvSpPr>
      <dsp:spPr>
        <a:xfrm>
          <a:off x="2659592" y="799887"/>
          <a:ext cx="2544259" cy="2467014"/>
        </a:xfrm>
        <a:prstGeom prst="rect">
          <a:avLst/>
        </a:prstGeom>
        <a:solidFill>
          <a:schemeClr val="bg1">
            <a:lumMod val="9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316" tIns="251316" rIns="251316" bIns="251316" numCol="1" spcCol="1270" rtlCol="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Учимся уважать родителей. Непослушание приводит к беде.</a:t>
          </a:r>
        </a:p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0" i="0" kern="1200" noProof="0" dirty="0">
            <a:solidFill>
              <a:schemeClr val="accent3"/>
            </a:solidFill>
            <a:latin typeface="Gill Sans Nova Light" panose="020B0302020104020203" pitchFamily="34" charset="0"/>
            <a:cs typeface="Gill Sans Light" panose="020B0302020104020203" pitchFamily="34" charset="-79"/>
          </a:endParaRPr>
        </a:p>
      </dsp:txBody>
      <dsp:txXfrm>
        <a:off x="2659592" y="799887"/>
        <a:ext cx="2544259" cy="2467014"/>
      </dsp:txXfrm>
    </dsp:sp>
    <dsp:sp modelId="{49B7F8FA-D256-41EF-9327-52A3551D9A60}">
      <dsp:nvSpPr>
        <dsp:cNvPr id="0" name=""/>
        <dsp:cNvSpPr/>
      </dsp:nvSpPr>
      <dsp:spPr>
        <a:xfrm>
          <a:off x="5311747" y="20824"/>
          <a:ext cx="2544259" cy="763277"/>
        </a:xfrm>
        <a:prstGeom prst="rect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053" tIns="201053" rIns="201053" bIns="201053" numCol="1" spcCol="1270" rtlCol="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noProof="0" dirty="0">
              <a:latin typeface="Times New Roman" panose="02020603050405020304" pitchFamily="18" charset="0"/>
              <a:cs typeface="Times New Roman"/>
            </a:rPr>
            <a:t>Маша и медведь   </a:t>
          </a:r>
        </a:p>
      </dsp:txBody>
      <dsp:txXfrm>
        <a:off x="5311747" y="20824"/>
        <a:ext cx="2544259" cy="763277"/>
      </dsp:txXfrm>
    </dsp:sp>
    <dsp:sp modelId="{6B5FE59C-B471-448A-AA7A-B526DCC4D4CA}">
      <dsp:nvSpPr>
        <dsp:cNvPr id="0" name=""/>
        <dsp:cNvSpPr/>
      </dsp:nvSpPr>
      <dsp:spPr>
        <a:xfrm>
          <a:off x="5311747" y="903968"/>
          <a:ext cx="2544259" cy="2291917"/>
        </a:xfrm>
        <a:prstGeom prst="rect">
          <a:avLst/>
        </a:prstGeom>
        <a:solidFill>
          <a:schemeClr val="bg1"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316" tIns="251316" rIns="251316" bIns="251316" numCol="1" spcCol="1270" rtlCol="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Учимся смекалке и мудрости</a:t>
          </a:r>
        </a:p>
      </dsp:txBody>
      <dsp:txXfrm>
        <a:off x="5311747" y="903968"/>
        <a:ext cx="2544259" cy="2291917"/>
      </dsp:txXfrm>
    </dsp:sp>
    <dsp:sp modelId="{4132ECB1-6BEF-4935-AFA3-B2EAA48FDE7E}">
      <dsp:nvSpPr>
        <dsp:cNvPr id="0" name=""/>
        <dsp:cNvSpPr/>
      </dsp:nvSpPr>
      <dsp:spPr>
        <a:xfrm>
          <a:off x="7963901" y="20824"/>
          <a:ext cx="2544259" cy="763277"/>
        </a:xfrm>
        <a:prstGeom prst="rect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053" tIns="201053" rIns="201053" bIns="201053" numCol="1" spcCol="1270" rtlCol="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noProof="0" dirty="0" err="1">
              <a:latin typeface="Times New Roman" panose="02020603050405020304" pitchFamily="18" charset="0"/>
              <a:cs typeface="Times New Roman"/>
            </a:rPr>
            <a:t>Смешарики</a:t>
          </a:r>
          <a:r>
            <a:rPr lang="ru-RU" sz="2000" kern="1200" noProof="0" dirty="0">
              <a:latin typeface="Times New Roman" panose="02020603050405020304" pitchFamily="18" charset="0"/>
              <a:cs typeface="Times New Roman"/>
            </a:rPr>
            <a:t>   </a:t>
          </a:r>
        </a:p>
      </dsp:txBody>
      <dsp:txXfrm>
        <a:off x="7963901" y="20824"/>
        <a:ext cx="2544259" cy="763277"/>
      </dsp:txXfrm>
    </dsp:sp>
    <dsp:sp modelId="{C42A8BDE-B838-475D-AFDE-17B60D744AB6}">
      <dsp:nvSpPr>
        <dsp:cNvPr id="0" name=""/>
        <dsp:cNvSpPr/>
      </dsp:nvSpPr>
      <dsp:spPr>
        <a:xfrm>
          <a:off x="7963901" y="903968"/>
          <a:ext cx="2544259" cy="2291917"/>
        </a:xfrm>
        <a:prstGeom prst="rect">
          <a:avLst/>
        </a:prstGeom>
        <a:solidFill>
          <a:schemeClr val="bg1">
            <a:lumMod val="9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316" tIns="251316" rIns="251316" bIns="251316" numCol="1" spcCol="1270" rtlCol="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Учимся правилам дорожного движения</a:t>
          </a:r>
        </a:p>
      </dsp:txBody>
      <dsp:txXfrm>
        <a:off x="7963901" y="903968"/>
        <a:ext cx="2544259" cy="229191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AACCBB-6709-4071-B389-3BB226B3A586}">
      <dsp:nvSpPr>
        <dsp:cNvPr id="0" name=""/>
        <dsp:cNvSpPr/>
      </dsp:nvSpPr>
      <dsp:spPr>
        <a:xfrm>
          <a:off x="0" y="1659731"/>
          <a:ext cx="10242550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/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D6E8D6-BD44-4400-BC14-1BC75CB979A3}">
      <dsp:nvSpPr>
        <dsp:cNvPr id="0" name=""/>
        <dsp:cNvSpPr/>
      </dsp:nvSpPr>
      <dsp:spPr>
        <a:xfrm rot="8100000">
          <a:off x="51696" y="382503"/>
          <a:ext cx="244110" cy="244110"/>
        </a:xfrm>
        <a:prstGeom prst="teardrop">
          <a:avLst>
            <a:gd name="adj" fmla="val 115000"/>
          </a:avLst>
        </a:prstGeom>
        <a:solidFill>
          <a:schemeClr val="accent1"/>
        </a:solidFill>
        <a:ln w="12700" cap="flat" cmpd="sng" algn="ctr">
          <a:solidFill>
            <a:srgbClr val="4F594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7FC7CF-F58D-48D5-8BCC-38D6EE87890B}">
      <dsp:nvSpPr>
        <dsp:cNvPr id="0" name=""/>
        <dsp:cNvSpPr/>
      </dsp:nvSpPr>
      <dsp:spPr>
        <a:xfrm>
          <a:off x="78815" y="409621"/>
          <a:ext cx="189873" cy="189873"/>
        </a:xfrm>
        <a:prstGeom prst="ellipse">
          <a:avLst/>
        </a:prstGeom>
        <a:solidFill>
          <a:schemeClr val="tx2"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143A46-815A-49BF-9455-C0385022444F}">
      <dsp:nvSpPr>
        <dsp:cNvPr id="0" name=""/>
        <dsp:cNvSpPr/>
      </dsp:nvSpPr>
      <dsp:spPr>
        <a:xfrm>
          <a:off x="346364" y="677170"/>
          <a:ext cx="3405968" cy="982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rtlCol="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1 день</a:t>
          </a:r>
        </a:p>
      </dsp:txBody>
      <dsp:txXfrm>
        <a:off x="346364" y="677170"/>
        <a:ext cx="3405968" cy="982560"/>
      </dsp:txXfrm>
    </dsp:sp>
    <dsp:sp modelId="{8E3FB235-DF38-476B-9A0E-B1E583D50944}">
      <dsp:nvSpPr>
        <dsp:cNvPr id="0" name=""/>
        <dsp:cNvSpPr/>
      </dsp:nvSpPr>
      <dsp:spPr>
        <a:xfrm>
          <a:off x="346364" y="331946"/>
          <a:ext cx="3405968" cy="3452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rtlCol="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ru-RU" sz="2000" b="0" kern="1200" noProof="0" dirty="0">
              <a:solidFill>
                <a:schemeClr val="accent3"/>
              </a:solidFill>
              <a:latin typeface="Times New Roman" panose="02020603050405020304" pitchFamily="18" charset="0"/>
              <a:cs typeface="Times New Roman"/>
            </a:rPr>
            <a:t>Народная кукла</a:t>
          </a:r>
        </a:p>
      </dsp:txBody>
      <dsp:txXfrm>
        <a:off x="346364" y="331946"/>
        <a:ext cx="3405968" cy="345224"/>
      </dsp:txXfrm>
    </dsp:sp>
    <dsp:sp modelId="{9AA05CE5-209F-4AD9-BE2C-2A69F76DA8F4}">
      <dsp:nvSpPr>
        <dsp:cNvPr id="0" name=""/>
        <dsp:cNvSpPr/>
      </dsp:nvSpPr>
      <dsp:spPr>
        <a:xfrm>
          <a:off x="173752" y="677170"/>
          <a:ext cx="0" cy="982560"/>
        </a:xfrm>
        <a:prstGeom prst="line">
          <a:avLst/>
        </a:prstGeom>
        <a:noFill/>
        <a:ln w="12700" cap="flat" cmpd="sng" algn="ctr">
          <a:solidFill>
            <a:schemeClr val="accent1"/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C94ECD-6415-4250-B4AD-F67BF5BECFB8}">
      <dsp:nvSpPr>
        <dsp:cNvPr id="0" name=""/>
        <dsp:cNvSpPr/>
      </dsp:nvSpPr>
      <dsp:spPr>
        <a:xfrm>
          <a:off x="142681" y="1628660"/>
          <a:ext cx="62140" cy="621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8CAA11-0A87-4861-8B4E-913B1EAD1334}">
      <dsp:nvSpPr>
        <dsp:cNvPr id="0" name=""/>
        <dsp:cNvSpPr/>
      </dsp:nvSpPr>
      <dsp:spPr>
        <a:xfrm rot="18900000">
          <a:off x="2097261" y="2692848"/>
          <a:ext cx="244110" cy="244110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A1A837-F261-404B-A808-B2F4154CE8A2}">
      <dsp:nvSpPr>
        <dsp:cNvPr id="0" name=""/>
        <dsp:cNvSpPr/>
      </dsp:nvSpPr>
      <dsp:spPr>
        <a:xfrm>
          <a:off x="2124379" y="2719967"/>
          <a:ext cx="189873" cy="189873"/>
        </a:xfrm>
        <a:prstGeom prst="ellipse">
          <a:avLst/>
        </a:prstGeom>
        <a:solidFill>
          <a:schemeClr val="tx2"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F3F650-2E42-488A-AD4F-C4BD47D19A84}">
      <dsp:nvSpPr>
        <dsp:cNvPr id="0" name=""/>
        <dsp:cNvSpPr/>
      </dsp:nvSpPr>
      <dsp:spPr>
        <a:xfrm>
          <a:off x="2391928" y="1659731"/>
          <a:ext cx="3405968" cy="982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rtlCol="0" anchor="b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2 день</a:t>
          </a:r>
        </a:p>
      </dsp:txBody>
      <dsp:txXfrm>
        <a:off x="2391928" y="1659731"/>
        <a:ext cx="3405968" cy="982560"/>
      </dsp:txXfrm>
    </dsp:sp>
    <dsp:sp modelId="{223C5207-4FA2-4A6C-8F43-20BD55767C99}">
      <dsp:nvSpPr>
        <dsp:cNvPr id="0" name=""/>
        <dsp:cNvSpPr/>
      </dsp:nvSpPr>
      <dsp:spPr>
        <a:xfrm>
          <a:off x="2391928" y="2642291"/>
          <a:ext cx="3405968" cy="3452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rtlCol="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ru-RU" sz="2000" b="0" kern="1200" noProof="0" dirty="0">
              <a:solidFill>
                <a:schemeClr val="accent3"/>
              </a:solidFill>
              <a:latin typeface="Times New Roman" panose="02020603050405020304" pitchFamily="18" charset="0"/>
              <a:cs typeface="Times New Roman"/>
            </a:rPr>
            <a:t>Кукла может научить…</a:t>
          </a:r>
        </a:p>
      </dsp:txBody>
      <dsp:txXfrm>
        <a:off x="2391928" y="2642291"/>
        <a:ext cx="3405968" cy="345224"/>
      </dsp:txXfrm>
    </dsp:sp>
    <dsp:sp modelId="{4FE5EB5D-4CEF-4D0D-9394-0534E61844BE}">
      <dsp:nvSpPr>
        <dsp:cNvPr id="0" name=""/>
        <dsp:cNvSpPr/>
      </dsp:nvSpPr>
      <dsp:spPr>
        <a:xfrm>
          <a:off x="2219316" y="1659731"/>
          <a:ext cx="0" cy="982560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4429FF-AAA3-4358-8C5F-1A7F29AA2B7B}">
      <dsp:nvSpPr>
        <dsp:cNvPr id="0" name=""/>
        <dsp:cNvSpPr/>
      </dsp:nvSpPr>
      <dsp:spPr>
        <a:xfrm>
          <a:off x="2188246" y="1628660"/>
          <a:ext cx="62140" cy="621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C82E90-F103-439C-8371-CFFB0927B9DE}">
      <dsp:nvSpPr>
        <dsp:cNvPr id="0" name=""/>
        <dsp:cNvSpPr/>
      </dsp:nvSpPr>
      <dsp:spPr>
        <a:xfrm rot="8100000">
          <a:off x="4142825" y="382503"/>
          <a:ext cx="244110" cy="244110"/>
        </a:xfrm>
        <a:prstGeom prst="teardrop">
          <a:avLst>
            <a:gd name="adj" fmla="val 115000"/>
          </a:avLst>
        </a:prstGeom>
        <a:solidFill>
          <a:schemeClr val="accen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519322-C1DD-47AE-92C0-13575134BC76}">
      <dsp:nvSpPr>
        <dsp:cNvPr id="0" name=""/>
        <dsp:cNvSpPr/>
      </dsp:nvSpPr>
      <dsp:spPr>
        <a:xfrm>
          <a:off x="4169944" y="409621"/>
          <a:ext cx="189873" cy="189873"/>
        </a:xfrm>
        <a:prstGeom prst="ellipse">
          <a:avLst/>
        </a:prstGeom>
        <a:solidFill>
          <a:srgbClr val="CCD8D6"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DDA0FE-83E2-423C-9F13-58A61EB68487}">
      <dsp:nvSpPr>
        <dsp:cNvPr id="0" name=""/>
        <dsp:cNvSpPr/>
      </dsp:nvSpPr>
      <dsp:spPr>
        <a:xfrm>
          <a:off x="4437492" y="677170"/>
          <a:ext cx="3405968" cy="982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rtlCol="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3 день</a:t>
          </a:r>
        </a:p>
      </dsp:txBody>
      <dsp:txXfrm>
        <a:off x="4437492" y="677170"/>
        <a:ext cx="3405968" cy="982560"/>
      </dsp:txXfrm>
    </dsp:sp>
    <dsp:sp modelId="{2D6C7916-1130-46A8-833B-A6278CBD2192}">
      <dsp:nvSpPr>
        <dsp:cNvPr id="0" name=""/>
        <dsp:cNvSpPr/>
      </dsp:nvSpPr>
      <dsp:spPr>
        <a:xfrm>
          <a:off x="4437492" y="331946"/>
          <a:ext cx="3405968" cy="3452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rtlCol="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ru-RU" sz="2000" b="0" kern="1200" noProof="0" dirty="0">
              <a:solidFill>
                <a:schemeClr val="accent3"/>
              </a:solidFill>
              <a:latin typeface="Times New Roman" panose="02020603050405020304" pitchFamily="18" charset="0"/>
              <a:cs typeface="Times New Roman"/>
            </a:rPr>
            <a:t> Ролевые куклы</a:t>
          </a:r>
        </a:p>
      </dsp:txBody>
      <dsp:txXfrm>
        <a:off x="4437492" y="331946"/>
        <a:ext cx="3405968" cy="345224"/>
      </dsp:txXfrm>
    </dsp:sp>
    <dsp:sp modelId="{4D953791-5C2F-4A75-A8F4-6ED7EAB5E015}">
      <dsp:nvSpPr>
        <dsp:cNvPr id="0" name=""/>
        <dsp:cNvSpPr/>
      </dsp:nvSpPr>
      <dsp:spPr>
        <a:xfrm>
          <a:off x="4264880" y="677170"/>
          <a:ext cx="0" cy="982560"/>
        </a:xfrm>
        <a:prstGeom prst="line">
          <a:avLst/>
        </a:prstGeom>
        <a:noFill/>
        <a:ln w="12700" cap="flat" cmpd="sng" algn="ctr">
          <a:solidFill>
            <a:schemeClr val="accent1"/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2AD014-AFD0-4700-A468-4D562874339A}">
      <dsp:nvSpPr>
        <dsp:cNvPr id="0" name=""/>
        <dsp:cNvSpPr/>
      </dsp:nvSpPr>
      <dsp:spPr>
        <a:xfrm>
          <a:off x="4233810" y="1628660"/>
          <a:ext cx="62140" cy="621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331DD9-74CF-4A3A-86BA-F4B9DBEAB944}">
      <dsp:nvSpPr>
        <dsp:cNvPr id="0" name=""/>
        <dsp:cNvSpPr/>
      </dsp:nvSpPr>
      <dsp:spPr>
        <a:xfrm rot="18900000">
          <a:off x="6188390" y="2692848"/>
          <a:ext cx="244110" cy="244110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5AAB83-BD07-4B9E-9A3B-858C0B126F9C}">
      <dsp:nvSpPr>
        <dsp:cNvPr id="0" name=""/>
        <dsp:cNvSpPr/>
      </dsp:nvSpPr>
      <dsp:spPr>
        <a:xfrm>
          <a:off x="6215508" y="2719967"/>
          <a:ext cx="189873" cy="189873"/>
        </a:xfrm>
        <a:prstGeom prst="ellipse">
          <a:avLst/>
        </a:prstGeom>
        <a:solidFill>
          <a:schemeClr val="tx2"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CB2D5A-F46A-4E0E-9575-15F31D04AAC6}">
      <dsp:nvSpPr>
        <dsp:cNvPr id="0" name=""/>
        <dsp:cNvSpPr/>
      </dsp:nvSpPr>
      <dsp:spPr>
        <a:xfrm>
          <a:off x="6483057" y="1659731"/>
          <a:ext cx="3405968" cy="982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rtlCol="0" anchor="b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0" i="0" kern="1200" noProof="0" dirty="0">
            <a:solidFill>
              <a:schemeClr val="accent3"/>
            </a:solidFill>
            <a:latin typeface="Gill Sans Nova Light" panose="020B0302020104020203" pitchFamily="34" charset="0"/>
            <a:cs typeface="Gill Sans Light" panose="020B0302020104020203" pitchFamily="34" charset="-79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4 день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noProof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По мотивам сказок и мультфильмов</a:t>
          </a:r>
        </a:p>
      </dsp:txBody>
      <dsp:txXfrm>
        <a:off x="6483057" y="1659731"/>
        <a:ext cx="3405968" cy="982560"/>
      </dsp:txXfrm>
    </dsp:sp>
    <dsp:sp modelId="{7C1E6B4A-59F7-4018-A403-E1CCAEE78BA1}">
      <dsp:nvSpPr>
        <dsp:cNvPr id="0" name=""/>
        <dsp:cNvSpPr/>
      </dsp:nvSpPr>
      <dsp:spPr>
        <a:xfrm>
          <a:off x="6483057" y="2642291"/>
          <a:ext cx="3405968" cy="3452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rtlCol="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ru-RU" sz="2000" b="0" kern="1200" noProof="0" dirty="0">
              <a:solidFill>
                <a:schemeClr val="accent3"/>
              </a:solidFill>
              <a:latin typeface="Times New Roman" panose="02020603050405020304" pitchFamily="18" charset="0"/>
              <a:cs typeface="Times New Roman"/>
            </a:rPr>
            <a:t>Куклы </a:t>
          </a:r>
        </a:p>
      </dsp:txBody>
      <dsp:txXfrm>
        <a:off x="6483057" y="2642291"/>
        <a:ext cx="3405968" cy="345224"/>
      </dsp:txXfrm>
    </dsp:sp>
    <dsp:sp modelId="{A03C5372-D306-43AC-B406-6F8183849431}">
      <dsp:nvSpPr>
        <dsp:cNvPr id="0" name=""/>
        <dsp:cNvSpPr/>
      </dsp:nvSpPr>
      <dsp:spPr>
        <a:xfrm>
          <a:off x="6310445" y="1659731"/>
          <a:ext cx="0" cy="982560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282312-87CB-41BB-A02D-C594BBEF33C7}">
      <dsp:nvSpPr>
        <dsp:cNvPr id="0" name=""/>
        <dsp:cNvSpPr/>
      </dsp:nvSpPr>
      <dsp:spPr>
        <a:xfrm>
          <a:off x="6279375" y="1628660"/>
          <a:ext cx="62140" cy="621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HorizontalActionList#1">
  <dgm:title val="Горизонтальный список действий"/>
  <dgm:desc val="Используется для отображения непоследовательных или сгруппированных списков данных. Хорошо работает с большими объемами текста. Весь текст выделен равномерно, направление не подразумевается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HorizontalActionList#1">
  <dgm:title val="Горизонтальный список действий"/>
  <dgm:desc val="Используется для отображения непоследовательных или сгруппированных списков данных. Хорошо работает с большими объемами текста. Весь текст выделен равномерно, направление не подразумевается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HorizontalActionList#1">
  <dgm:title val="Горизонтальный список действий"/>
  <dgm:desc val="Используется для отображения непоследовательных или сгруппированных списков данных. Хорошо работает с большими объемами текста. Весь текст выделен равномерно, направление не подразумевается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HorizontalActionList#1">
  <dgm:title val="Горизонтальный список действий"/>
  <dgm:desc val="Используется для отображения непоследовательных или сгруппированных списков данных. Хорошо работает с большими объемами текста. Весь текст выделен равномерно, направление не подразумевается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7/3/layout/DropPinTimeline#1">
  <dgm:title val="Временная шкала с булавками"/>
  <dgm:desc val="Используется для отображения списка событий в хронологическом порядке. Невидимая коробка рядом с булавкой содержит дату. Ниже приведено описание. В ней может содержаться среднее количество текста с форматом даты средней длины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 xmlns="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 xmlns="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 xmlns="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 xmlns="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 xmlns="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 xmlns="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 xmlns="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 xmlns="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49852A6-C536-198B-0B36-808C24FAAF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MO"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F40B29C-E84A-E4D1-8998-1A961EC23B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MO" sz="1200"/>
            </a:lvl1pPr>
          </a:lstStyle>
          <a:p>
            <a:pPr rtl="0"/>
            <a:fld id="{D874E27E-5D1F-488F-8842-2EE4665658AB}" type="datetime1">
              <a:rPr lang="ru-RU" smtClean="0"/>
              <a:t>01.12.2023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CCE4DE7-ED89-D264-F004-38F2DF4879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MO"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F7E8591-FF54-5A00-A703-95ABC16B78D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MO" sz="1200"/>
            </a:lvl1pPr>
          </a:lstStyle>
          <a:p>
            <a:pPr rtl="0"/>
            <a:fld id="{17369B77-94AB-0344-9EBF-9DB9EE8D3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5974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MO"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MO" sz="1200"/>
            </a:lvl1pPr>
          </a:lstStyle>
          <a:p>
            <a:fld id="{B1CC0895-195D-42AE-A25E-8485D1B75B8A}" type="datetime1">
              <a:rPr lang="ru-RU" noProof="0" smtClean="0"/>
              <a:pPr/>
              <a:t>01.12.2023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MO"/>
            </a:defPPr>
          </a:lstStyle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MO"/>
            </a:def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MO"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MO" sz="1200"/>
            </a:lvl1pPr>
          </a:lstStyle>
          <a:p>
            <a:pPr rtl="0"/>
            <a:fld id="{0775476F-A808-1F46-A368-07984F6DA22E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1425272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8440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9802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4385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0775476F-A808-1F46-A368-07984F6DA22E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4702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700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0775476F-A808-1F46-A368-07984F6DA22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2328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7477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0775476F-A808-1F46-A368-07984F6DA22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88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0831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0034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7600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3919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103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, содержащее текст, растение&#10;&#10;Автоматически созданное описание">
            <a:extLst>
              <a:ext uri="{FF2B5EF4-FFF2-40B4-BE49-F238E27FC236}">
                <a16:creationId xmlns:a16="http://schemas.microsoft.com/office/drawing/2014/main" id="{A26D6E84-B5BE-5F3E-8B3F-1A46C7F307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210" y="0"/>
            <a:ext cx="8392026" cy="6858000"/>
          </a:xfrm>
          <a:prstGeom prst="rect">
            <a:avLst/>
          </a:prstGeom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id="{F0A7E03F-5776-960D-3CA6-7CE62AC96693}"/>
              </a:ext>
            </a:extLst>
          </p:cNvPr>
          <p:cNvSpPr/>
          <p:nvPr userDrawn="1"/>
        </p:nvSpPr>
        <p:spPr>
          <a:xfrm>
            <a:off x="3300284" y="654912"/>
            <a:ext cx="5591432" cy="559143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6A7464AF-3FD6-6193-CC95-A941ECE17B9D}"/>
              </a:ext>
            </a:extLst>
          </p:cNvPr>
          <p:cNvCxnSpPr>
            <a:cxnSpLocks/>
          </p:cNvCxnSpPr>
          <p:nvPr userDrawn="1"/>
        </p:nvCxnSpPr>
        <p:spPr>
          <a:xfrm>
            <a:off x="4359876" y="4300155"/>
            <a:ext cx="3472249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Рисунок 10" descr="Изображение, содержащее текст&#10;&#10;Автоматически созданное описание">
            <a:extLst>
              <a:ext uri="{FF2B5EF4-FFF2-40B4-BE49-F238E27FC236}">
                <a16:creationId xmlns:a16="http://schemas.microsoft.com/office/drawing/2014/main" id="{E5214731-3110-8D76-56DF-6335371041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961" y="4157464"/>
            <a:ext cx="972078" cy="285381"/>
          </a:xfrm>
          <a:prstGeom prst="rect">
            <a:avLst/>
          </a:prstGeom>
        </p:spPr>
      </p:pic>
      <p:sp>
        <p:nvSpPr>
          <p:cNvPr id="17" name="Овал 16">
            <a:extLst>
              <a:ext uri="{FF2B5EF4-FFF2-40B4-BE49-F238E27FC236}">
                <a16:creationId xmlns:a16="http://schemas.microsoft.com/office/drawing/2014/main" id="{516369FF-9501-1944-3E3F-46CBFD515D8D}"/>
              </a:ext>
            </a:extLst>
          </p:cNvPr>
          <p:cNvSpPr/>
          <p:nvPr userDrawn="1"/>
        </p:nvSpPr>
        <p:spPr>
          <a:xfrm>
            <a:off x="3447535" y="807312"/>
            <a:ext cx="5296930" cy="529693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13" name="Рисунок 12" descr="Изображение керамического изделия, фарфора&#10;&#10;Автоматически созданное описание">
            <a:extLst>
              <a:ext uri="{FF2B5EF4-FFF2-40B4-BE49-F238E27FC236}">
                <a16:creationId xmlns:a16="http://schemas.microsoft.com/office/drawing/2014/main" id="{AB1576B0-66ED-3F92-2AF8-4EF965E4E3F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338" y="4814449"/>
            <a:ext cx="1668775" cy="162143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E576603-B88C-9F7F-98A5-E94BD2C23E6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777" y="1164252"/>
            <a:ext cx="818801" cy="84550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9296" y="2660904"/>
            <a:ext cx="6693408" cy="1088136"/>
          </a:xfrm>
        </p:spPr>
        <p:txBody>
          <a:bodyPr rtlCol="0" anchor="b">
            <a:noAutofit/>
          </a:bodyPr>
          <a:lstStyle>
            <a:lvl1pPr algn="ctr">
              <a:defRPr lang="ru-MO" sz="46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96384" y="2267712"/>
            <a:ext cx="2999232" cy="438912"/>
          </a:xfrm>
        </p:spPr>
        <p:txBody>
          <a:bodyPr rtlCol="0"/>
          <a:lstStyle>
            <a:lvl1pPr marL="0" indent="0" algn="ctr">
              <a:buNone/>
              <a:defRPr lang="ru-MO" sz="2400"/>
            </a:lvl1pPr>
            <a:lvl2pPr marL="457200" indent="0" algn="ctr">
              <a:buNone/>
              <a:defRPr lang="ru-MO" sz="2000"/>
            </a:lvl2pPr>
            <a:lvl3pPr marL="914400" indent="0" algn="ctr">
              <a:buNone/>
              <a:defRPr lang="ru-MO" sz="1800"/>
            </a:lvl3pPr>
            <a:lvl4pPr marL="1371600" indent="0" algn="ctr">
              <a:buNone/>
              <a:defRPr lang="ru-MO" sz="1600"/>
            </a:lvl4pPr>
            <a:lvl5pPr marL="1828800" indent="0" algn="ctr">
              <a:buNone/>
              <a:defRPr lang="ru-MO" sz="1600"/>
            </a:lvl5pPr>
            <a:lvl6pPr marL="2286000" indent="0" algn="ctr">
              <a:buNone/>
              <a:defRPr lang="ru-MO" sz="1600"/>
            </a:lvl6pPr>
            <a:lvl7pPr marL="2743200" indent="0" algn="ctr">
              <a:buNone/>
              <a:defRPr lang="ru-MO" sz="1600"/>
            </a:lvl7pPr>
            <a:lvl8pPr marL="3200400" indent="0" algn="ctr">
              <a:buNone/>
              <a:defRPr lang="ru-MO" sz="1600"/>
            </a:lvl8pPr>
            <a:lvl9pPr marL="3657600" indent="0" algn="ctr">
              <a:buNone/>
              <a:defRPr lang="ru-MO"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контент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EB05881-FB11-43E8-CCDD-8C12CDB4FE47}"/>
              </a:ext>
            </a:extLst>
          </p:cNvPr>
          <p:cNvSpPr/>
          <p:nvPr userDrawn="1"/>
        </p:nvSpPr>
        <p:spPr>
          <a:xfrm>
            <a:off x="838199" y="196052"/>
            <a:ext cx="10515601" cy="16867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9" name="Рисунок 8" descr="Изображение ткани&#10;&#10;Автоматически созданное описание">
            <a:extLst>
              <a:ext uri="{FF2B5EF4-FFF2-40B4-BE49-F238E27FC236}">
                <a16:creationId xmlns:a16="http://schemas.microsoft.com/office/drawing/2014/main" id="{A4941BBB-13FC-2ACE-1A50-C0F465531B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14950" y="-64113"/>
            <a:ext cx="1562100" cy="439420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8BE9E36-E9D5-3FA6-EE22-A6E5CE13C462}"/>
              </a:ext>
            </a:extLst>
          </p:cNvPr>
          <p:cNvSpPr/>
          <p:nvPr userDrawn="1"/>
        </p:nvSpPr>
        <p:spPr>
          <a:xfrm>
            <a:off x="995423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13" name="Рисунок 12" descr="Изображение цветка, растения&#10;&#10;Автоматически созданное описание">
            <a:extLst>
              <a:ext uri="{FF2B5EF4-FFF2-40B4-BE49-F238E27FC236}">
                <a16:creationId xmlns:a16="http://schemas.microsoft.com/office/drawing/2014/main" id="{479E4054-0885-457B-35B3-A9B26ED936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69421" y="459092"/>
            <a:ext cx="749300" cy="27559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632"/>
            <a:ext cx="10515600" cy="1133856"/>
          </a:xfrm>
        </p:spPr>
        <p:txBody>
          <a:bodyPr rtlCol="0"/>
          <a:lstStyle>
            <a:lvl1pPr algn="ctr">
              <a:defRPr lang="ru-MO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990088"/>
            <a:ext cx="10515600" cy="3474720"/>
          </a:xfrm>
        </p:spPr>
        <p:txBody>
          <a:bodyPr rtlCol="0"/>
          <a:lstStyle>
            <a:lvl1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4" name="Нижний колонтитул 13">
            <a:extLst>
              <a:ext uri="{FF2B5EF4-FFF2-40B4-BE49-F238E27FC236}">
                <a16:creationId xmlns:a16="http://schemas.microsoft.com/office/drawing/2014/main" id="{C6C79F3B-6B68-BA3C-6CBE-C26E339E450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15" name="Номер слайда 14">
            <a:extLst>
              <a:ext uri="{FF2B5EF4-FFF2-40B4-BE49-F238E27FC236}">
                <a16:creationId xmlns:a16="http://schemas.microsoft.com/office/drawing/2014/main" id="{9D503431-982D-5D35-88BF-09474F76D65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791044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068407D-A1C4-B842-0C34-B2DE8AD312D3}"/>
              </a:ext>
            </a:extLst>
          </p:cNvPr>
          <p:cNvSpPr/>
          <p:nvPr userDrawn="1"/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1AE7FB-DFC0-DCDA-47AD-6ED81A6427FA}"/>
              </a:ext>
            </a:extLst>
          </p:cNvPr>
          <p:cNvSpPr/>
          <p:nvPr userDrawn="1"/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10" name="Рисунок 9" descr="Изображение моллюска, насекомого&#10;&#10;Автоматически созданное описание">
            <a:extLst>
              <a:ext uri="{FF2B5EF4-FFF2-40B4-BE49-F238E27FC236}">
                <a16:creationId xmlns:a16="http://schemas.microsoft.com/office/drawing/2014/main" id="{7A4DFCBA-879E-D6C9-9F81-B4F9225423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562BF3-1BFC-6948-02E0-8A1C121C3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</p:spPr>
        <p:txBody>
          <a:bodyPr rtlCol="0"/>
          <a:lstStyle>
            <a:lvl1pPr algn="ctr">
              <a:defRPr lang="ru-MO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158D7F8-0920-52BA-580D-07249122876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E6611EB-89A4-4C55-4032-4D0C418398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2" name="Объект 11">
            <a:extLst>
              <a:ext uri="{FF2B5EF4-FFF2-40B4-BE49-F238E27FC236}">
                <a16:creationId xmlns:a16="http://schemas.microsoft.com/office/drawing/2014/main" id="{C6963F99-41C3-5ED4-AAD8-B904145CC7E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975360" y="2615184"/>
            <a:ext cx="10241280" cy="3319272"/>
          </a:xfrm>
        </p:spPr>
        <p:txBody>
          <a:bodyPr rtlCol="0"/>
          <a:lstStyle>
            <a:defPPr>
              <a:defRPr lang="ru-MO"/>
            </a:def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18034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2F7EB7A-F5B6-E308-68EE-3065E2B039A6}"/>
              </a:ext>
            </a:extLst>
          </p:cNvPr>
          <p:cNvSpPr/>
          <p:nvPr userDrawn="1"/>
        </p:nvSpPr>
        <p:spPr>
          <a:xfrm>
            <a:off x="0" y="0"/>
            <a:ext cx="4873752" cy="68695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36" name="Рисунок 35" descr="Дерево крупным планом&#10;&#10;Описание создано автоматически со средней степенью достоверности">
            <a:extLst>
              <a:ext uri="{FF2B5EF4-FFF2-40B4-BE49-F238E27FC236}">
                <a16:creationId xmlns:a16="http://schemas.microsoft.com/office/drawing/2014/main" id="{FED57607-56F6-9FD5-F0A8-DE0BCFE896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66459" flipH="1">
            <a:off x="2282032" y="1589693"/>
            <a:ext cx="970220" cy="223612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1072" y="978408"/>
            <a:ext cx="4974336" cy="1325880"/>
          </a:xfrm>
        </p:spPr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29" name="Текст 2">
            <a:extLst>
              <a:ext uri="{FF2B5EF4-FFF2-40B4-BE49-F238E27FC236}">
                <a16:creationId xmlns:a16="http://schemas.microsoft.com/office/drawing/2014/main" id="{DEF26CDF-94D4-BA22-7D14-8D3289040C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91072" y="2322576"/>
            <a:ext cx="5065776" cy="448056"/>
          </a:xfrm>
        </p:spPr>
        <p:txBody>
          <a:bodyPr rtlCol="0" anchor="b">
            <a:normAutofit/>
          </a:bodyPr>
          <a:lstStyle>
            <a:lvl1pPr marL="0" indent="0">
              <a:buFont typeface="Arial" panose="020B0604020202020204" pitchFamily="34" charset="0"/>
              <a:buNone/>
              <a:defRPr lang="ru-MO" sz="2000" b="0">
                <a:latin typeface="Times New Roman" panose="02020603050405020304" pitchFamily="18" charset="0"/>
                <a:cs typeface="+mj-cs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0" name="Объект 3">
            <a:extLst>
              <a:ext uri="{FF2B5EF4-FFF2-40B4-BE49-F238E27FC236}">
                <a16:creationId xmlns:a16="http://schemas.microsoft.com/office/drawing/2014/main" id="{0017BF0C-B2B7-932F-A9AE-5BFAE4AB5C4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89612" y="2770632"/>
            <a:ext cx="5065776" cy="1554480"/>
          </a:xfrm>
        </p:spPr>
        <p:txBody>
          <a:bodyPr rtlCol="0">
            <a:normAutofit/>
          </a:bodyPr>
          <a:lstStyle>
            <a:lvl1pPr marL="2286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ru-MO" sz="1600"/>
            </a:lvl1pPr>
            <a:lvl2pPr marL="6858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ru-MO" sz="1400"/>
            </a:lvl2pPr>
            <a:lvl3pPr marL="11430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ru-MO" sz="1200"/>
            </a:lvl3pPr>
            <a:lvl4pPr marL="16002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ru-MO" sz="1100"/>
            </a:lvl4pPr>
            <a:lvl5pPr marL="20574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ru-MO" sz="11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31" name="Текст 4">
            <a:extLst>
              <a:ext uri="{FF2B5EF4-FFF2-40B4-BE49-F238E27FC236}">
                <a16:creationId xmlns:a16="http://schemas.microsoft.com/office/drawing/2014/main" id="{DEAB8B47-DF86-7C9F-F027-2D4D22B2EA50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89612" y="4361688"/>
            <a:ext cx="5065776" cy="448056"/>
          </a:xfrm>
        </p:spPr>
        <p:txBody>
          <a:bodyPr rtlCol="0" anchor="b">
            <a:normAutofit/>
          </a:bodyPr>
          <a:lstStyle>
            <a:lvl1pPr marL="0" indent="0">
              <a:buFont typeface="Arial" panose="020B0604020202020204" pitchFamily="34" charset="0"/>
              <a:buNone/>
              <a:defRPr lang="ru-MO" sz="2000" b="0">
                <a:latin typeface="Times New Roman" panose="02020603050405020304" pitchFamily="18" charset="0"/>
                <a:cs typeface="+mj-cs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2" name="Объект 5">
            <a:extLst>
              <a:ext uri="{FF2B5EF4-FFF2-40B4-BE49-F238E27FC236}">
                <a16:creationId xmlns:a16="http://schemas.microsoft.com/office/drawing/2014/main" id="{9BEB2D80-6263-5794-6A1A-CFF345F7A92E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89612" y="4791456"/>
            <a:ext cx="5065776" cy="1408176"/>
          </a:xfrm>
        </p:spPr>
        <p:txBody>
          <a:bodyPr rtlCol="0">
            <a:normAutofit/>
          </a:bodyPr>
          <a:lstStyle>
            <a:lvl1pPr>
              <a:buClr>
                <a:srgbClr val="73292A"/>
              </a:buClr>
              <a:defRPr lang="ru-MO" sz="1600"/>
            </a:lvl1pPr>
            <a:lvl2pPr>
              <a:buClr>
                <a:srgbClr val="73292A"/>
              </a:buClr>
              <a:defRPr lang="ru-MO" sz="1400"/>
            </a:lvl2pPr>
            <a:lvl3pPr>
              <a:buClr>
                <a:srgbClr val="73292A"/>
              </a:buClr>
              <a:defRPr lang="ru-MO" sz="1200"/>
            </a:lvl3pPr>
            <a:lvl4pPr>
              <a:buClr>
                <a:srgbClr val="73292A"/>
              </a:buClr>
              <a:defRPr lang="ru-MO" sz="1100"/>
            </a:lvl4pPr>
            <a:lvl5pPr>
              <a:buClr>
                <a:srgbClr val="73292A"/>
              </a:buClr>
              <a:defRPr lang="ru-MO" sz="11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pic>
        <p:nvPicPr>
          <p:cNvPr id="38" name="Рисунок 37" descr="Группа цветов&#10;&#10;Описание создано автоматически с низкой степенью достоверности">
            <a:extLst>
              <a:ext uri="{FF2B5EF4-FFF2-40B4-BE49-F238E27FC236}">
                <a16:creationId xmlns:a16="http://schemas.microsoft.com/office/drawing/2014/main" id="{5B08C513-7071-2499-7E9D-CFD5A027C0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9083" y="2260473"/>
            <a:ext cx="1245309" cy="2314810"/>
          </a:xfrm>
          <a:prstGeom prst="rect">
            <a:avLst/>
          </a:prstGeom>
        </p:spPr>
      </p:pic>
      <p:sp>
        <p:nvSpPr>
          <p:cNvPr id="34" name="Текст 33">
            <a:extLst>
              <a:ext uri="{FF2B5EF4-FFF2-40B4-BE49-F238E27FC236}">
                <a16:creationId xmlns:a16="http://schemas.microsoft.com/office/drawing/2014/main" id="{BD46E6E9-39FE-B605-0786-F7F7E656F9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6344" y="1426464"/>
            <a:ext cx="3922776" cy="4242816"/>
          </a:xfrm>
        </p:spPr>
        <p:txBody>
          <a:bodyPr rtlCol="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lang="ru-MO" sz="30000">
                <a:solidFill>
                  <a:schemeClr val="bg1"/>
                </a:solidFill>
                <a:latin typeface="Times New Roman" panose="02020603050405020304" pitchFamily="18" charset="0"/>
                <a:cs typeface="+mj-cs"/>
              </a:defRPr>
            </a:lvl1pPr>
          </a:lstStyle>
          <a:p>
            <a:pPr lvl="0" rtl="0"/>
            <a:r>
              <a:rPr lang="ru-RU" noProof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4062460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Сравнение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88546F5-5752-9595-980A-9978EC65B179}"/>
              </a:ext>
            </a:extLst>
          </p:cNvPr>
          <p:cNvSpPr/>
          <p:nvPr userDrawn="1"/>
        </p:nvSpPr>
        <p:spPr>
          <a:xfrm>
            <a:off x="491679" y="319214"/>
            <a:ext cx="11208641" cy="58577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788B1DFD-B7E9-D65B-0A47-8D442617B0D0}"/>
              </a:ext>
            </a:extLst>
          </p:cNvPr>
          <p:cNvCxnSpPr>
            <a:cxnSpLocks/>
          </p:cNvCxnSpPr>
          <p:nvPr userDrawn="1"/>
        </p:nvCxnSpPr>
        <p:spPr>
          <a:xfrm>
            <a:off x="837235" y="1767119"/>
            <a:ext cx="10516564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 descr="Изображение моллюска, насекомого&#10;&#10;Автоматически созданное описание">
            <a:extLst>
              <a:ext uri="{FF2B5EF4-FFF2-40B4-BE49-F238E27FC236}">
                <a16:creationId xmlns:a16="http://schemas.microsoft.com/office/drawing/2014/main" id="{4190CCC3-E5E8-9E96-318B-F3F62E2328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658" y="1631192"/>
            <a:ext cx="1207554" cy="35451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>
            <a:lvl1pPr algn="ctr">
              <a:defRPr lang="ru-MO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73DC3A9-D4E6-42CF-91A8-F267C7C66C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24712" y="2161563"/>
            <a:ext cx="3200400" cy="427797"/>
          </a:xfrm>
        </p:spPr>
        <p:txBody>
          <a:bodyPr rtlCol="0" anchor="b">
            <a:normAutofit/>
          </a:bodyPr>
          <a:lstStyle>
            <a:lvl1pPr marL="0" indent="0">
              <a:buNone/>
              <a:defRPr lang="ru-MO" sz="2000" b="0">
                <a:latin typeface="Times New Roman" panose="02020603050405020304" pitchFamily="18" charset="0"/>
                <a:cs typeface="+mj-cs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124712" y="2629116"/>
            <a:ext cx="3200400" cy="3320861"/>
          </a:xfrm>
        </p:spPr>
        <p:txBody>
          <a:bodyPr rtlCol="0">
            <a:normAutofit/>
          </a:bodyPr>
          <a:lstStyle>
            <a:lvl1pPr marL="2286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ru-MO" sz="1600"/>
            </a:lvl1pPr>
            <a:lvl2pPr marL="6858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ru-MO" sz="1400"/>
            </a:lvl2pPr>
            <a:lvl3pPr marL="11430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ru-MO" sz="1200"/>
            </a:lvl3pPr>
            <a:lvl4pPr marL="16002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ru-MO" sz="1100"/>
            </a:lvl4pPr>
            <a:lvl5pPr marL="20574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ru-MO" sz="11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100C9C6-BD61-4D2C-9146-FB785BAE4FF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498848" y="2161563"/>
            <a:ext cx="3200400" cy="427797"/>
          </a:xfrm>
        </p:spPr>
        <p:txBody>
          <a:bodyPr rtlCol="0" anchor="b">
            <a:normAutofit/>
          </a:bodyPr>
          <a:lstStyle>
            <a:lvl1pPr marL="0" indent="0">
              <a:buNone/>
              <a:defRPr lang="ru-MO" sz="2000" b="0">
                <a:latin typeface="Times New Roman" panose="02020603050405020304" pitchFamily="18" charset="0"/>
                <a:cs typeface="+mj-cs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2E342EE-68BB-484D-98C3-48A7847549D4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498848" y="2629116"/>
            <a:ext cx="3200400" cy="3320861"/>
          </a:xfrm>
        </p:spPr>
        <p:txBody>
          <a:bodyPr rtlCol="0">
            <a:normAutofit/>
          </a:bodyPr>
          <a:lstStyle>
            <a:lvl1pPr>
              <a:buClr>
                <a:srgbClr val="73292A"/>
              </a:buClr>
              <a:defRPr lang="ru-MO" sz="1600"/>
            </a:lvl1pPr>
            <a:lvl2pPr>
              <a:buClr>
                <a:srgbClr val="73292A"/>
              </a:buClr>
              <a:defRPr lang="ru-MO" sz="1400"/>
            </a:lvl2pPr>
            <a:lvl3pPr>
              <a:buClr>
                <a:srgbClr val="73292A"/>
              </a:buClr>
              <a:defRPr lang="ru-MO" sz="1200"/>
            </a:lvl3pPr>
            <a:lvl4pPr>
              <a:buClr>
                <a:srgbClr val="73292A"/>
              </a:buClr>
              <a:defRPr lang="ru-MO" sz="1100"/>
            </a:lvl4pPr>
            <a:lvl5pPr>
              <a:buClr>
                <a:srgbClr val="73292A"/>
              </a:buClr>
              <a:defRPr lang="ru-MO" sz="11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5" name="Текст 4">
            <a:extLst>
              <a:ext uri="{FF2B5EF4-FFF2-40B4-BE49-F238E27FC236}">
                <a16:creationId xmlns:a16="http://schemas.microsoft.com/office/drawing/2014/main" id="{F270D939-D128-D431-82CE-9C15D5A7AA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09560" y="2161563"/>
            <a:ext cx="3200400" cy="427797"/>
          </a:xfrm>
        </p:spPr>
        <p:txBody>
          <a:bodyPr rtlCol="0" anchor="b">
            <a:normAutofit/>
          </a:bodyPr>
          <a:lstStyle>
            <a:lvl1pPr marL="0" indent="0">
              <a:buNone/>
              <a:defRPr lang="ru-MO" sz="2000" b="0">
                <a:latin typeface="Times New Roman" panose="02020603050405020304" pitchFamily="18" charset="0"/>
                <a:cs typeface="+mj-cs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6" name="Объект 5">
            <a:extLst>
              <a:ext uri="{FF2B5EF4-FFF2-40B4-BE49-F238E27FC236}">
                <a16:creationId xmlns:a16="http://schemas.microsoft.com/office/drawing/2014/main" id="{4AAE69C6-BB37-BC70-8424-BC928D19C91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909560" y="2629116"/>
            <a:ext cx="3200400" cy="3320861"/>
          </a:xfrm>
        </p:spPr>
        <p:txBody>
          <a:bodyPr rtlCol="0">
            <a:normAutofit/>
          </a:bodyPr>
          <a:lstStyle>
            <a:lvl1pPr>
              <a:buClr>
                <a:srgbClr val="73292A"/>
              </a:buClr>
              <a:defRPr lang="ru-MO" sz="1600"/>
            </a:lvl1pPr>
            <a:lvl2pPr>
              <a:buClr>
                <a:srgbClr val="73292A"/>
              </a:buClr>
              <a:defRPr lang="ru-MO" sz="1400"/>
            </a:lvl2pPr>
            <a:lvl3pPr>
              <a:buClr>
                <a:srgbClr val="73292A"/>
              </a:buClr>
              <a:defRPr lang="ru-MO" sz="1200"/>
            </a:lvl3pPr>
            <a:lvl4pPr>
              <a:buClr>
                <a:srgbClr val="73292A"/>
              </a:buClr>
              <a:defRPr lang="ru-MO" sz="1100"/>
            </a:lvl4pPr>
            <a:lvl5pPr>
              <a:buClr>
                <a:srgbClr val="73292A"/>
              </a:buClr>
              <a:defRPr lang="ru-MO" sz="11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69908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ткани&#10;&#10;Автоматически созданное описание">
            <a:extLst>
              <a:ext uri="{FF2B5EF4-FFF2-40B4-BE49-F238E27FC236}">
                <a16:creationId xmlns:a16="http://schemas.microsoft.com/office/drawing/2014/main" id="{E0606CB6-3E28-F128-51B5-3786D74048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013" y="1162701"/>
            <a:ext cx="1562100" cy="4394200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E64BBC1B-7DD9-DA00-15CC-B446DA472005}"/>
              </a:ext>
            </a:extLst>
          </p:cNvPr>
          <p:cNvSpPr/>
          <p:nvPr userDrawn="1"/>
        </p:nvSpPr>
        <p:spPr>
          <a:xfrm>
            <a:off x="0" y="0"/>
            <a:ext cx="6096000" cy="68695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8" name="Рисунок 7" descr="Изображение цветка, растения&#10;&#10;Автоматически созданное описание">
            <a:extLst>
              <a:ext uri="{FF2B5EF4-FFF2-40B4-BE49-F238E27FC236}">
                <a16:creationId xmlns:a16="http://schemas.microsoft.com/office/drawing/2014/main" id="{C88A03B2-8C41-A023-CB90-5F79A1F01A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235" y="2476883"/>
            <a:ext cx="749300" cy="2755900"/>
          </a:xfrm>
          <a:prstGeom prst="rect">
            <a:avLst/>
          </a:prstGeom>
        </p:spPr>
      </p:pic>
      <p:pic>
        <p:nvPicPr>
          <p:cNvPr id="10" name="Рисунок 9" descr="Цветок крупным планом&#10;&#10;Описание создано автоматически с низкой степенью достоверности">
            <a:extLst>
              <a:ext uri="{FF2B5EF4-FFF2-40B4-BE49-F238E27FC236}">
                <a16:creationId xmlns:a16="http://schemas.microsoft.com/office/drawing/2014/main" id="{9EA6110C-517A-C447-DB03-9A264F112F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809" y="1695833"/>
            <a:ext cx="1155700" cy="4318000"/>
          </a:xfrm>
          <a:prstGeom prst="rect">
            <a:avLst/>
          </a:prstGeom>
        </p:spPr>
      </p:pic>
      <p:pic>
        <p:nvPicPr>
          <p:cNvPr id="12" name="Рисунок 11" descr="Цветок крупным планом&#10;&#10;Описание создано автоматически с низкой степенью достоверности">
            <a:extLst>
              <a:ext uri="{FF2B5EF4-FFF2-40B4-BE49-F238E27FC236}">
                <a16:creationId xmlns:a16="http://schemas.microsoft.com/office/drawing/2014/main" id="{DC4249CD-2B45-A435-5B21-CFA70421386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749" y="381916"/>
            <a:ext cx="1155700" cy="431800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A7568A0-F819-551E-4780-20A651246990}"/>
              </a:ext>
            </a:extLst>
          </p:cNvPr>
          <p:cNvSpPr/>
          <p:nvPr userDrawn="1"/>
        </p:nvSpPr>
        <p:spPr>
          <a:xfrm>
            <a:off x="1024128" y="2162946"/>
            <a:ext cx="3794760" cy="25369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711D903-56F9-B09B-0443-A76786804823}"/>
              </a:ext>
            </a:extLst>
          </p:cNvPr>
          <p:cNvSpPr/>
          <p:nvPr userDrawn="1"/>
        </p:nvSpPr>
        <p:spPr>
          <a:xfrm>
            <a:off x="1131655" y="2264499"/>
            <a:ext cx="3585549" cy="233542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D91551-9B41-0ACF-0BE6-9D174E695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184" y="2889504"/>
            <a:ext cx="2852928" cy="1088136"/>
          </a:xfrm>
        </p:spPr>
        <p:txBody>
          <a:bodyPr rtlCol="0"/>
          <a:lstStyle>
            <a:lvl1pPr algn="ctr">
              <a:defRPr lang="ru-MO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545D3FB1-678F-0A9A-CCB6-435CE57DA0F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11312" y="2011680"/>
            <a:ext cx="2999232" cy="2843784"/>
          </a:xfrm>
        </p:spPr>
        <p:txBody>
          <a:bodyPr rtlCol="0"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lang="ru-MO" sz="2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 algn="l">
              <a:lnSpc>
                <a:spcPct val="150000"/>
              </a:lnSpc>
              <a:defRPr lang="ru-MO" sz="20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 algn="ctr">
              <a:defRPr lang="ru-MO" sz="16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 algn="ctr">
              <a:defRPr lang="ru-MO"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 algn="ctr">
              <a:defRPr lang="ru-MO"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482466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D362110-9E75-C1E6-F3D3-769A27CB658B}"/>
              </a:ext>
            </a:extLst>
          </p:cNvPr>
          <p:cNvSpPr/>
          <p:nvPr userDrawn="1"/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0E61109-4A99-6337-9E7D-6AE0370E2A33}"/>
              </a:ext>
            </a:extLst>
          </p:cNvPr>
          <p:cNvSpPr/>
          <p:nvPr userDrawn="1"/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11" name="Рисунок 10" descr="Изображение моллюска, насекомого&#10;&#10;Автоматически созданное описание">
            <a:extLst>
              <a:ext uri="{FF2B5EF4-FFF2-40B4-BE49-F238E27FC236}">
                <a16:creationId xmlns:a16="http://schemas.microsoft.com/office/drawing/2014/main" id="{13B4663F-72DF-CD37-DE9D-C35DFB37E8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C48BE494-2D3C-A618-4422-6EA949698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</p:spPr>
        <p:txBody>
          <a:bodyPr rtlCol="0"/>
          <a:lstStyle>
            <a:lvl1pPr algn="ctr">
              <a:defRPr lang="ru-MO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069ADF-8CD9-4E77-BB8D-70D8824C5A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628461"/>
            <a:ext cx="5181600" cy="3548501"/>
          </a:xfrm>
        </p:spPr>
        <p:txBody>
          <a:bodyPr rtlCol="0"/>
          <a:lstStyle>
            <a:defPPr>
              <a:defRPr lang="ru-MO"/>
            </a:def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75F077D-E901-4AA9-B062-1C37FF407BF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2628461"/>
            <a:ext cx="5181600" cy="3548501"/>
          </a:xfrm>
        </p:spPr>
        <p:txBody>
          <a:bodyPr rtlCol="0"/>
          <a:lstStyle>
            <a:defPPr>
              <a:defRPr lang="ru-MO"/>
            </a:def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19B248-9F11-0A11-E6AF-776D371E14A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85EFD48A-F270-E4EE-7C35-F4304F3DDF3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010694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A7DEB86-4C56-EB31-FEEE-EC8AA99FB456}"/>
              </a:ext>
            </a:extLst>
          </p:cNvPr>
          <p:cNvSpPr/>
          <p:nvPr userDrawn="1"/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3C19EDA-96E7-C255-DFF9-F36A187EBACD}"/>
              </a:ext>
            </a:extLst>
          </p:cNvPr>
          <p:cNvSpPr/>
          <p:nvPr userDrawn="1"/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7" name="Рисунок 6" descr="Изображение моллюска, насекомого&#10;&#10;Автоматически созданное описание">
            <a:extLst>
              <a:ext uri="{FF2B5EF4-FFF2-40B4-BE49-F238E27FC236}">
                <a16:creationId xmlns:a16="http://schemas.microsoft.com/office/drawing/2014/main" id="{FAD938FE-3B63-4832-B610-64346C069F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B38128B-385C-B928-A4A8-BD98929D3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</p:spPr>
        <p:txBody>
          <a:bodyPr rtlCol="0"/>
          <a:lstStyle>
            <a:lvl1pPr algn="ctr">
              <a:defRPr lang="ru-MO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476947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AC6CA6E-C1AB-4B24-80C7-A4B12640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F5EFB41-7AD3-4519-95E7-416BFA1A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751072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5BD6A3-F987-4FCC-A6EF-2EF0D33C0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lang="ru-MO"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3F06A0-63CE-4272-B90E-4F20296BFBE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lang="ru-MO" sz="3200"/>
            </a:lvl1pPr>
            <a:lvl2pPr>
              <a:defRPr lang="ru-MO" sz="2800"/>
            </a:lvl2pPr>
            <a:lvl3pPr>
              <a:defRPr lang="ru-MO" sz="2400"/>
            </a:lvl3pPr>
            <a:lvl4pPr>
              <a:defRPr lang="ru-MO" sz="2000"/>
            </a:lvl4pPr>
            <a:lvl5pPr>
              <a:defRPr lang="ru-MO" sz="2000"/>
            </a:lvl5pPr>
            <a:lvl6pPr>
              <a:defRPr lang="ru-MO" sz="2000"/>
            </a:lvl6pPr>
            <a:lvl7pPr>
              <a:defRPr lang="ru-MO" sz="2000"/>
            </a:lvl7pPr>
            <a:lvl8pPr>
              <a:defRPr lang="ru-MO" sz="2000"/>
            </a:lvl8pPr>
            <a:lvl9pPr>
              <a:defRPr lang="ru-MO" sz="2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8467220-06E3-427A-B4D3-9B0030E09DB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lang="ru-MO" sz="1600"/>
            </a:lvl1pPr>
            <a:lvl2pPr marL="457200" indent="0">
              <a:buNone/>
              <a:defRPr lang="ru-MO" sz="1400"/>
            </a:lvl2pPr>
            <a:lvl3pPr marL="914400" indent="0">
              <a:buNone/>
              <a:defRPr lang="ru-MO" sz="1200"/>
            </a:lvl3pPr>
            <a:lvl4pPr marL="1371600" indent="0">
              <a:buNone/>
              <a:defRPr lang="ru-MO" sz="1000"/>
            </a:lvl4pPr>
            <a:lvl5pPr marL="1828800" indent="0">
              <a:buNone/>
              <a:defRPr lang="ru-MO" sz="1000"/>
            </a:lvl5pPr>
            <a:lvl6pPr marL="2286000" indent="0">
              <a:buNone/>
              <a:defRPr lang="ru-MO" sz="1000"/>
            </a:lvl6pPr>
            <a:lvl7pPr marL="2743200" indent="0">
              <a:buNone/>
              <a:defRPr lang="ru-MO" sz="1000"/>
            </a:lvl7pPr>
            <a:lvl8pPr marL="3200400" indent="0">
              <a:buNone/>
              <a:defRPr lang="ru-MO" sz="1000"/>
            </a:lvl8pPr>
            <a:lvl9pPr marL="3657600" indent="0">
              <a:buNone/>
              <a:defRPr lang="ru-MO"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5AEF53B-C85C-47DB-ADE4-C1D9FA682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FD4FD38-14E5-4C36-B948-8BF3F794E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992005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308F2A-1C19-4116-80DF-E24EDDF28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lang="ru-MO"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8A489A7-7CA6-4CC9-B634-FCB2E102C6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lang="ru-MO" sz="3200"/>
            </a:lvl1pPr>
            <a:lvl2pPr marL="457200" indent="0">
              <a:buNone/>
              <a:defRPr lang="ru-MO" sz="2800"/>
            </a:lvl2pPr>
            <a:lvl3pPr marL="914400" indent="0">
              <a:buNone/>
              <a:defRPr lang="ru-MO" sz="2400"/>
            </a:lvl3pPr>
            <a:lvl4pPr marL="1371600" indent="0">
              <a:buNone/>
              <a:defRPr lang="ru-MO" sz="2000"/>
            </a:lvl4pPr>
            <a:lvl5pPr marL="1828800" indent="0">
              <a:buNone/>
              <a:defRPr lang="ru-MO" sz="2000"/>
            </a:lvl5pPr>
            <a:lvl6pPr marL="2286000" indent="0">
              <a:buNone/>
              <a:defRPr lang="ru-MO" sz="2000"/>
            </a:lvl6pPr>
            <a:lvl7pPr marL="2743200" indent="0">
              <a:buNone/>
              <a:defRPr lang="ru-MO" sz="2000"/>
            </a:lvl7pPr>
            <a:lvl8pPr marL="3200400" indent="0">
              <a:buNone/>
              <a:defRPr lang="ru-MO" sz="2000"/>
            </a:lvl8pPr>
            <a:lvl9pPr marL="3657600" indent="0">
              <a:buNone/>
              <a:defRPr lang="ru-MO" sz="2000"/>
            </a:lvl9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DF5F80D-1DB9-4E0A-8F68-924FC1C9C3B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lang="ru-MO" sz="1600"/>
            </a:lvl1pPr>
            <a:lvl2pPr marL="457200" indent="0">
              <a:buNone/>
              <a:defRPr lang="ru-MO" sz="1400"/>
            </a:lvl2pPr>
            <a:lvl3pPr marL="914400" indent="0">
              <a:buNone/>
              <a:defRPr lang="ru-MO" sz="1200"/>
            </a:lvl3pPr>
            <a:lvl4pPr marL="1371600" indent="0">
              <a:buNone/>
              <a:defRPr lang="ru-MO" sz="1000"/>
            </a:lvl4pPr>
            <a:lvl5pPr marL="1828800" indent="0">
              <a:buNone/>
              <a:defRPr lang="ru-MO" sz="1000"/>
            </a:lvl5pPr>
            <a:lvl6pPr marL="2286000" indent="0">
              <a:buNone/>
              <a:defRPr lang="ru-MO" sz="1000"/>
            </a:lvl6pPr>
            <a:lvl7pPr marL="2743200" indent="0">
              <a:buNone/>
              <a:defRPr lang="ru-MO" sz="1000"/>
            </a:lvl7pPr>
            <a:lvl8pPr marL="3200400" indent="0">
              <a:buNone/>
              <a:defRPr lang="ru-MO" sz="1000"/>
            </a:lvl8pPr>
            <a:lvl9pPr marL="3657600" indent="0">
              <a:buNone/>
              <a:defRPr lang="ru-MO"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8DA4DA3-10C7-48A6-9B15-38222B8CA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584E7EE-5B3B-427E-9807-020AEF8C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35165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ткани&#10;&#10;Автоматически созданное описание">
            <a:extLst>
              <a:ext uri="{FF2B5EF4-FFF2-40B4-BE49-F238E27FC236}">
                <a16:creationId xmlns:a16="http://schemas.microsoft.com/office/drawing/2014/main" id="{ABAD6905-AD97-1EAF-A4A3-D0BB13B12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013" y="1162701"/>
            <a:ext cx="1562100" cy="439420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3BCB4CA-03FB-81F4-F8A2-FA9C0DBDEB11}"/>
              </a:ext>
            </a:extLst>
          </p:cNvPr>
          <p:cNvSpPr/>
          <p:nvPr userDrawn="1"/>
        </p:nvSpPr>
        <p:spPr>
          <a:xfrm>
            <a:off x="0" y="0"/>
            <a:ext cx="6096000" cy="68695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13" name="Рисунок 12" descr="Группа цветов&#10;&#10;Описание создано автоматически с низкой степенью достоверности">
            <a:extLst>
              <a:ext uri="{FF2B5EF4-FFF2-40B4-BE49-F238E27FC236}">
                <a16:creationId xmlns:a16="http://schemas.microsoft.com/office/drawing/2014/main" id="{138EDBF7-FA56-2BF9-ECFA-6C39FEE8F8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59852" flipH="1">
            <a:off x="1760954" y="2048834"/>
            <a:ext cx="1230524" cy="228732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3880" y="978408"/>
            <a:ext cx="3749040" cy="1325880"/>
          </a:xfrm>
        </p:spPr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32" name="Объект 5">
            <a:extLst>
              <a:ext uri="{FF2B5EF4-FFF2-40B4-BE49-F238E27FC236}">
                <a16:creationId xmlns:a16="http://schemas.microsoft.com/office/drawing/2014/main" id="{9BEB2D80-6263-5794-6A1A-CFF345F7A92E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8183880" y="2194560"/>
            <a:ext cx="3749040" cy="4306824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buClr>
                <a:srgbClr val="73292A"/>
              </a:buClr>
              <a:buNone/>
              <a:defRPr lang="ru-MO" sz="2400"/>
            </a:lvl1pPr>
            <a:lvl2pPr marL="228600">
              <a:buClr>
                <a:srgbClr val="73292A"/>
              </a:buClr>
              <a:defRPr lang="ru-MO" sz="2000"/>
            </a:lvl2pPr>
            <a:lvl3pPr marL="685800">
              <a:buClr>
                <a:srgbClr val="73292A"/>
              </a:buClr>
              <a:defRPr lang="ru-MO" sz="1800"/>
            </a:lvl3pPr>
            <a:lvl4pPr marL="1143000">
              <a:buClr>
                <a:srgbClr val="73292A"/>
              </a:buClr>
              <a:defRPr lang="ru-MO" sz="1600"/>
            </a:lvl4pPr>
            <a:lvl5pPr marL="1600200">
              <a:buClr>
                <a:srgbClr val="73292A"/>
              </a:buClr>
              <a:defRPr lang="ru-MO" sz="16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pic>
        <p:nvPicPr>
          <p:cNvPr id="6" name="Рисунок 5" descr="Изображение цветка, растения&#10;&#10;Автоматически созданное описание">
            <a:extLst>
              <a:ext uri="{FF2B5EF4-FFF2-40B4-BE49-F238E27FC236}">
                <a16:creationId xmlns:a16="http://schemas.microsoft.com/office/drawing/2014/main" id="{0FE36A83-31CF-DF76-5708-55ED9FB707E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235" y="2476883"/>
            <a:ext cx="749300" cy="2755900"/>
          </a:xfrm>
          <a:prstGeom prst="rect">
            <a:avLst/>
          </a:prstGeom>
        </p:spPr>
      </p:pic>
      <p:sp>
        <p:nvSpPr>
          <p:cNvPr id="11" name="Текст 33">
            <a:extLst>
              <a:ext uri="{FF2B5EF4-FFF2-40B4-BE49-F238E27FC236}">
                <a16:creationId xmlns:a16="http://schemas.microsoft.com/office/drawing/2014/main" id="{5BF6365E-74A9-6D7B-5F20-7C29F29017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5296" y="1426464"/>
            <a:ext cx="3922776" cy="4242816"/>
          </a:xfrm>
        </p:spPr>
        <p:txBody>
          <a:bodyPr rtlCol="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lang="ru-MO" sz="30000">
                <a:solidFill>
                  <a:schemeClr val="bg1"/>
                </a:solidFill>
                <a:latin typeface="Times New Roman" panose="02020603050405020304" pitchFamily="18" charset="0"/>
                <a:cs typeface="+mj-cs"/>
              </a:defRPr>
            </a:lvl1pPr>
          </a:lstStyle>
          <a:p>
            <a:pPr lvl="0" rtl="0"/>
            <a:r>
              <a:rPr lang="ru-RU" noProof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953980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содержимое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BB4DE27-1913-8274-9943-46641EA0DAB7}"/>
              </a:ext>
            </a:extLst>
          </p:cNvPr>
          <p:cNvSpPr/>
          <p:nvPr userDrawn="1"/>
        </p:nvSpPr>
        <p:spPr>
          <a:xfrm>
            <a:off x="1174276" y="-756"/>
            <a:ext cx="9843449" cy="56904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901AB4A-AE17-BFA4-697C-75EC6407E147}"/>
              </a:ext>
            </a:extLst>
          </p:cNvPr>
          <p:cNvSpPr/>
          <p:nvPr userDrawn="1"/>
        </p:nvSpPr>
        <p:spPr>
          <a:xfrm>
            <a:off x="1604189" y="-13446"/>
            <a:ext cx="8983623" cy="52577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11" name="Рисунок 10" descr="Изображение моллюска, насекомого&#10;&#10;Автоматически созданное описание">
            <a:extLst>
              <a:ext uri="{FF2B5EF4-FFF2-40B4-BE49-F238E27FC236}">
                <a16:creationId xmlns:a16="http://schemas.microsoft.com/office/drawing/2014/main" id="{1C7F01FE-99A8-35BD-05A1-6D93A2578E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33" y="5110810"/>
            <a:ext cx="1207554" cy="35451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66660DF-FD7A-4340-E854-B4680A6B88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02474" y="-1953000"/>
            <a:ext cx="1485900" cy="53721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028" y="1389888"/>
            <a:ext cx="8695944" cy="1325880"/>
          </a:xfrm>
        </p:spPr>
        <p:txBody>
          <a:bodyPr rtlCol="0"/>
          <a:lstStyle>
            <a:lvl1pPr algn="ctr">
              <a:defRPr lang="ru-MO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23516" y="2651760"/>
            <a:ext cx="7744968" cy="2697480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ru-MO" sz="20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 algn="ctr">
              <a:lnSpc>
                <a:spcPct val="100000"/>
              </a:lnSpc>
              <a:defRPr lang="ru-MO" sz="18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 algn="ctr">
              <a:defRPr lang="ru-MO" sz="16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 algn="ctr">
              <a:defRPr lang="ru-MO"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 algn="ctr">
              <a:defRPr lang="ru-MO"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endParaRPr lang="ru-RU" noProof="0"/>
          </a:p>
        </p:txBody>
      </p:sp>
      <p:sp>
        <p:nvSpPr>
          <p:cNvPr id="14" name="Нижний колонтитул 13">
            <a:extLst>
              <a:ext uri="{FF2B5EF4-FFF2-40B4-BE49-F238E27FC236}">
                <a16:creationId xmlns:a16="http://schemas.microsoft.com/office/drawing/2014/main" id="{2F05D25C-B703-1868-603E-D468EF44D7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15" name="Номер слайда 14">
            <a:extLst>
              <a:ext uri="{FF2B5EF4-FFF2-40B4-BE49-F238E27FC236}">
                <a16:creationId xmlns:a16="http://schemas.microsoft.com/office/drawing/2014/main" id="{D8FDB2CC-A975-BC07-042A-228D387E51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20268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8ADFA29-47E3-2E16-12B7-D8031DC04C0D}"/>
              </a:ext>
            </a:extLst>
          </p:cNvPr>
          <p:cNvSpPr/>
          <p:nvPr userDrawn="1"/>
        </p:nvSpPr>
        <p:spPr>
          <a:xfrm>
            <a:off x="0" y="3377183"/>
            <a:ext cx="12192000" cy="23265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11" name="Рисунок 10" descr="Растение крупным планом&#10;&#10;Описание создано автоматически с низкой степенью достоверности">
            <a:extLst>
              <a:ext uri="{FF2B5EF4-FFF2-40B4-BE49-F238E27FC236}">
                <a16:creationId xmlns:a16="http://schemas.microsoft.com/office/drawing/2014/main" id="{D373DB44-C887-96AC-D32D-B7656F28FB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87322" y="3187511"/>
            <a:ext cx="1422400" cy="5283200"/>
          </a:xfrm>
          <a:prstGeom prst="rect">
            <a:avLst/>
          </a:prstGeom>
        </p:spPr>
      </p:pic>
      <p:pic>
        <p:nvPicPr>
          <p:cNvPr id="9" name="Рисунок 8" descr="Изображение постельного белья, ткани&#10;&#10;Автоматически созданное описание">
            <a:extLst>
              <a:ext uri="{FF2B5EF4-FFF2-40B4-BE49-F238E27FC236}">
                <a16:creationId xmlns:a16="http://schemas.microsoft.com/office/drawing/2014/main" id="{6A080FF9-A96B-AA38-428D-5F2CF533D0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400022" y="287485"/>
            <a:ext cx="1485900" cy="537210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5150280-02E2-686D-A130-65EBDA15EF13}"/>
              </a:ext>
            </a:extLst>
          </p:cNvPr>
          <p:cNvSpPr/>
          <p:nvPr userDrawn="1"/>
        </p:nvSpPr>
        <p:spPr>
          <a:xfrm>
            <a:off x="232651" y="3633264"/>
            <a:ext cx="11740896" cy="178975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</p:txBody>
      </p:sp>
      <p:pic>
        <p:nvPicPr>
          <p:cNvPr id="15" name="Рисунок 14" descr="Изображение керамического изделия, фарфора&#10;&#10;Автоматически созданное описание">
            <a:extLst>
              <a:ext uri="{FF2B5EF4-FFF2-40B4-BE49-F238E27FC236}">
                <a16:creationId xmlns:a16="http://schemas.microsoft.com/office/drawing/2014/main" id="{3DD4D68C-6665-333E-98E8-785116A05A7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90193">
            <a:off x="6957396" y="5090392"/>
            <a:ext cx="856832" cy="832525"/>
          </a:xfrm>
          <a:prstGeom prst="rect">
            <a:avLst/>
          </a:prstGeom>
        </p:spPr>
      </p:pic>
      <p:pic>
        <p:nvPicPr>
          <p:cNvPr id="17" name="Рисунок 16" descr="Изображение, содержащее текст&#10;&#10;Автоматически созданное описание">
            <a:extLst>
              <a:ext uri="{FF2B5EF4-FFF2-40B4-BE49-F238E27FC236}">
                <a16:creationId xmlns:a16="http://schemas.microsoft.com/office/drawing/2014/main" id="{27E0939A-D971-0D79-9B6D-834913C959B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979" y="3252854"/>
            <a:ext cx="1206427" cy="62135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DFA2E8-50A1-4465-AC33-6FAC0E7736E9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153668" y="3977640"/>
            <a:ext cx="9884664" cy="731520"/>
          </a:xfrm>
        </p:spPr>
        <p:txBody>
          <a:bodyPr rtlCol="0" anchor="b">
            <a:normAutofit/>
          </a:bodyPr>
          <a:lstStyle>
            <a:lvl1pPr algn="ctr">
              <a:defRPr lang="ru-MO" sz="44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65DE34-CDB7-41F7-A95A-592B99558C69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1153668" y="4700016"/>
            <a:ext cx="9884664" cy="457200"/>
          </a:xfrm>
        </p:spPr>
        <p:txBody>
          <a:bodyPr rtlCol="0" anchor="ctr"/>
          <a:lstStyle>
            <a:lvl1pPr marL="0" indent="0" algn="ctr">
              <a:buNone/>
              <a:defRPr lang="ru-MO"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lang="ru-MO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ru-MO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2802635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0999"/>
            <a:ext cx="10515600" cy="1325880"/>
          </a:xfrm>
        </p:spPr>
        <p:txBody>
          <a:bodyPr rtlCol="0"/>
          <a:lstStyle>
            <a:lvl1pPr algn="ctr">
              <a:defRPr lang="ru-MO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70832"/>
          </a:xfrm>
        </p:spPr>
        <p:txBody>
          <a:bodyPr rtlCol="0"/>
          <a:lstStyle>
            <a:lvl1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4170EA9-DC14-D6B7-054C-51C9E1FE93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F65A817-7911-6CCE-C2C4-2C8568F7F3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782271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содержимое (зеленый цвет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0999"/>
            <a:ext cx="10515600" cy="1325880"/>
          </a:xfrm>
        </p:spPr>
        <p:txBody>
          <a:bodyPr rtlCol="0"/>
          <a:lstStyle>
            <a:lvl1pPr algn="ctr">
              <a:defRPr lang="ru-MO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" y="1600200"/>
            <a:ext cx="10972800" cy="4572000"/>
          </a:xfrm>
        </p:spPr>
        <p:txBody>
          <a:bodyPr rtlCol="0"/>
          <a:lstStyle>
            <a:lvl1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4170EA9-DC14-D6B7-054C-51C9E1FE93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F65A817-7911-6CCE-C2C4-2C8568F7F3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925109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2F45E1C-47F6-0AF9-7468-BA613D681E1D}"/>
              </a:ext>
            </a:extLst>
          </p:cNvPr>
          <p:cNvSpPr/>
          <p:nvPr userDrawn="1"/>
        </p:nvSpPr>
        <p:spPr>
          <a:xfrm>
            <a:off x="0" y="1533950"/>
            <a:ext cx="12192000" cy="379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8" name="Рисунок 7" descr="Изображение ткани&#10;&#10;Автоматически созданное описание">
            <a:extLst>
              <a:ext uri="{FF2B5EF4-FFF2-40B4-BE49-F238E27FC236}">
                <a16:creationId xmlns:a16="http://schemas.microsoft.com/office/drawing/2014/main" id="{AB9E0D8B-7031-366D-884B-EB3FABD78C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56236" y="-1772981"/>
            <a:ext cx="2147050" cy="6039669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859314F-DCEF-A5A7-C5D9-F0D39AAC9FFA}"/>
              </a:ext>
            </a:extLst>
          </p:cNvPr>
          <p:cNvSpPr/>
          <p:nvPr userDrawn="1"/>
        </p:nvSpPr>
        <p:spPr>
          <a:xfrm>
            <a:off x="225552" y="1796143"/>
            <a:ext cx="11740896" cy="326571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16" name="Рисунок 15" descr="Изображение цветка, растения&#10;&#10;Автоматически созданное описание">
            <a:extLst>
              <a:ext uri="{FF2B5EF4-FFF2-40B4-BE49-F238E27FC236}">
                <a16:creationId xmlns:a16="http://schemas.microsoft.com/office/drawing/2014/main" id="{DAAE5EB8-5B6B-6FA6-E6E7-D2F58FDFB4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07543" y="-287017"/>
            <a:ext cx="1051334" cy="3866771"/>
          </a:xfrm>
          <a:prstGeom prst="rect">
            <a:avLst/>
          </a:prstGeom>
        </p:spPr>
      </p:pic>
      <p:pic>
        <p:nvPicPr>
          <p:cNvPr id="19" name="Рисунок 18" descr="Изображение моллюска, насекомого&#10;&#10;Автоматически созданное описание">
            <a:extLst>
              <a:ext uri="{FF2B5EF4-FFF2-40B4-BE49-F238E27FC236}">
                <a16:creationId xmlns:a16="http://schemas.microsoft.com/office/drawing/2014/main" id="{BB1368FF-AA1B-4423-30B1-BE082E6F191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222" y="4923380"/>
            <a:ext cx="1207554" cy="35451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DFA2E8-50A1-4465-AC33-6FAC0E773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3456" y="2404872"/>
            <a:ext cx="8705088" cy="2002536"/>
          </a:xfrm>
        </p:spPr>
        <p:txBody>
          <a:bodyPr rtlCol="0" anchor="t">
            <a:normAutofit/>
          </a:bodyPr>
          <a:lstStyle>
            <a:lvl1pPr algn="ctr">
              <a:defRPr lang="ru-MO" sz="44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65DE34-CDB7-41F7-A95A-592B99558C6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43454" y="3964517"/>
            <a:ext cx="8705089" cy="457200"/>
          </a:xfrm>
        </p:spPr>
        <p:txBody>
          <a:bodyPr rtlCol="0" anchor="ctr"/>
          <a:lstStyle>
            <a:lvl1pPr marL="0" indent="0" algn="ctr">
              <a:buNone/>
              <a:defRPr lang="ru-MO" sz="2400">
                <a:solidFill>
                  <a:schemeClr val="accent3"/>
                </a:solidFill>
              </a:defRPr>
            </a:lvl1pPr>
            <a:lvl2pPr marL="457200" indent="0">
              <a:buNone/>
              <a:defRPr lang="ru-MO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ru-MO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7" name="Текст 24">
            <a:extLst>
              <a:ext uri="{FF2B5EF4-FFF2-40B4-BE49-F238E27FC236}">
                <a16:creationId xmlns:a16="http://schemas.microsoft.com/office/drawing/2014/main" id="{F5E2B84E-B4F2-ED93-8084-ECFC3B9C38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149667" y="3189069"/>
            <a:ext cx="945473" cy="1936750"/>
          </a:xfrm>
        </p:spPr>
        <p:txBody>
          <a:bodyPr rtlCol="0">
            <a:noAutofit/>
          </a:bodyPr>
          <a:lstStyle>
            <a:lvl1pPr marL="0" indent="0">
              <a:buNone/>
              <a:defRPr lang="ru-MO" sz="14000" b="1">
                <a:solidFill>
                  <a:schemeClr val="tx2"/>
                </a:solidFill>
                <a:latin typeface="Times New Roman" panose="02020603050405020304" pitchFamily="18" charset="0"/>
                <a:cs typeface="+mj-cs"/>
              </a:defRPr>
            </a:lvl1pPr>
          </a:lstStyle>
          <a:p>
            <a:pPr lvl="0" rtl="0"/>
            <a:r>
              <a:rPr lang="ru-RU" noProof="0"/>
              <a:t>”</a:t>
            </a:r>
          </a:p>
        </p:txBody>
      </p:sp>
      <p:sp>
        <p:nvSpPr>
          <p:cNvPr id="28" name="Текст 24">
            <a:extLst>
              <a:ext uri="{FF2B5EF4-FFF2-40B4-BE49-F238E27FC236}">
                <a16:creationId xmlns:a16="http://schemas.microsoft.com/office/drawing/2014/main" id="{FDD82133-EB75-7E07-A9CE-730CB7F6CD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33184" y="2136567"/>
            <a:ext cx="941832" cy="1936750"/>
          </a:xfrm>
        </p:spPr>
        <p:txBody>
          <a:bodyPr rtlCol="0">
            <a:noAutofit/>
          </a:bodyPr>
          <a:lstStyle>
            <a:lvl1pPr marL="0" indent="0">
              <a:buNone/>
              <a:defRPr lang="ru-MO" sz="14000" b="1">
                <a:solidFill>
                  <a:schemeClr val="tx2"/>
                </a:solidFill>
                <a:latin typeface="Times New Roman" panose="02020603050405020304" pitchFamily="18" charset="0"/>
                <a:cs typeface="+mj-cs"/>
              </a:defRPr>
            </a:lvl1pPr>
          </a:lstStyle>
          <a:p>
            <a:pPr lvl="0" rtl="0"/>
            <a:r>
              <a:rPr lang="ru-RU" noProof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178703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41740FC-E682-E87B-87BB-213396FD2DF6}"/>
              </a:ext>
            </a:extLst>
          </p:cNvPr>
          <p:cNvSpPr/>
          <p:nvPr userDrawn="1"/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AC6E25B-7977-E725-B84F-07CA54BB4973}"/>
              </a:ext>
            </a:extLst>
          </p:cNvPr>
          <p:cNvSpPr/>
          <p:nvPr userDrawn="1"/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10" name="Рисунок 9" descr="Изображение моллюска, насекомого&#10;&#10;Автоматически созданное описание">
            <a:extLst>
              <a:ext uri="{FF2B5EF4-FFF2-40B4-BE49-F238E27FC236}">
                <a16:creationId xmlns:a16="http://schemas.microsoft.com/office/drawing/2014/main" id="{0EE757CA-B891-A6E4-F7DB-FFB1DBFDA0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CA519-6BA6-FAC8-3545-2E7E3CBDE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 lang="ru-MO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22" name="Рисунок 17">
            <a:extLst>
              <a:ext uri="{FF2B5EF4-FFF2-40B4-BE49-F238E27FC236}">
                <a16:creationId xmlns:a16="http://schemas.microsoft.com/office/drawing/2014/main" id="{6A1AC1B6-9CB9-19D8-8BDC-EDC0B6C19DB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375868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DAB2A93C-DB99-8217-D74F-D08E610FA7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26173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200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1" name="Текст 19">
            <a:extLst>
              <a:ext uri="{FF2B5EF4-FFF2-40B4-BE49-F238E27FC236}">
                <a16:creationId xmlns:a16="http://schemas.microsoft.com/office/drawing/2014/main" id="{61950EAA-EB4E-8768-AFC9-A0356AECFE1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28309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1" name="Рисунок 17">
            <a:extLst>
              <a:ext uri="{FF2B5EF4-FFF2-40B4-BE49-F238E27FC236}">
                <a16:creationId xmlns:a16="http://schemas.microsoft.com/office/drawing/2014/main" id="{E3B18CDB-3FF1-EC8E-EA8A-31E9BF81747A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3828270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33" name="Текст 19">
            <a:extLst>
              <a:ext uri="{FF2B5EF4-FFF2-40B4-BE49-F238E27FC236}">
                <a16:creationId xmlns:a16="http://schemas.microsoft.com/office/drawing/2014/main" id="{EAB1EC17-F1C7-0781-4F52-DEE9122BBC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63663" y="3926721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200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2" name="Текст 19">
            <a:extLst>
              <a:ext uri="{FF2B5EF4-FFF2-40B4-BE49-F238E27FC236}">
                <a16:creationId xmlns:a16="http://schemas.microsoft.com/office/drawing/2014/main" id="{9E2E4E06-43E3-5309-A921-59117EDFEA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65799" y="4286611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0" name="Рисунок 17">
            <a:extLst>
              <a:ext uri="{FF2B5EF4-FFF2-40B4-BE49-F238E27FC236}">
                <a16:creationId xmlns:a16="http://schemas.microsoft.com/office/drawing/2014/main" id="{2EB018F6-8206-135F-BF16-29E6E63FD09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280672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35" name="Текст 19">
            <a:extLst>
              <a:ext uri="{FF2B5EF4-FFF2-40B4-BE49-F238E27FC236}">
                <a16:creationId xmlns:a16="http://schemas.microsoft.com/office/drawing/2014/main" id="{13D50A41-E904-8A4E-6F0A-F980F8D647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16065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200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4" name="Текст 19">
            <a:extLst>
              <a:ext uri="{FF2B5EF4-FFF2-40B4-BE49-F238E27FC236}">
                <a16:creationId xmlns:a16="http://schemas.microsoft.com/office/drawing/2014/main" id="{D6CE30A5-8B65-384B-A8B9-6F711A5219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18201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9" name="Рисунок 17">
            <a:extLst>
              <a:ext uri="{FF2B5EF4-FFF2-40B4-BE49-F238E27FC236}">
                <a16:creationId xmlns:a16="http://schemas.microsoft.com/office/drawing/2014/main" id="{D1C71745-769D-8F16-2B61-EF5D4012F1E3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8733074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37" name="Текст 19">
            <a:extLst>
              <a:ext uri="{FF2B5EF4-FFF2-40B4-BE49-F238E27FC236}">
                <a16:creationId xmlns:a16="http://schemas.microsoft.com/office/drawing/2014/main" id="{D6D40AAC-2768-6F48-97AE-FD958D89FD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666331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200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6" name="Текст 19">
            <a:extLst>
              <a:ext uri="{FF2B5EF4-FFF2-40B4-BE49-F238E27FC236}">
                <a16:creationId xmlns:a16="http://schemas.microsoft.com/office/drawing/2014/main" id="{85652007-C32E-173C-2A5F-B1C08D6140D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668467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8AD4DF5-3AA4-926D-00B1-1C24F968F4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E3EC206-AFEC-E74D-0522-B0D47B2E7A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519687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41740FC-E682-E87B-87BB-213396FD2DF6}"/>
              </a:ext>
            </a:extLst>
          </p:cNvPr>
          <p:cNvSpPr/>
          <p:nvPr userDrawn="1"/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AC6E25B-7977-E725-B84F-07CA54BB4973}"/>
              </a:ext>
            </a:extLst>
          </p:cNvPr>
          <p:cNvSpPr/>
          <p:nvPr userDrawn="1"/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10" name="Рисунок 9" descr="Изображение моллюска, насекомого&#10;&#10;Автоматически созданное описание">
            <a:extLst>
              <a:ext uri="{FF2B5EF4-FFF2-40B4-BE49-F238E27FC236}">
                <a16:creationId xmlns:a16="http://schemas.microsoft.com/office/drawing/2014/main" id="{0EE757CA-B891-A6E4-F7DB-FFB1DBFDA0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CA519-6BA6-FAC8-3545-2E7E3CBDE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 lang="ru-MO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22" name="Рисунок 17">
            <a:extLst>
              <a:ext uri="{FF2B5EF4-FFF2-40B4-BE49-F238E27FC236}">
                <a16:creationId xmlns:a16="http://schemas.microsoft.com/office/drawing/2014/main" id="{6A1AC1B6-9CB9-19D8-8BDC-EDC0B6C19DB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68136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DAB2A93C-DB99-8217-D74F-D08E610FA7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06424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1" name="Текст 19">
            <a:extLst>
              <a:ext uri="{FF2B5EF4-FFF2-40B4-BE49-F238E27FC236}">
                <a16:creationId xmlns:a16="http://schemas.microsoft.com/office/drawing/2014/main" id="{61950EAA-EB4E-8768-AFC9-A0356AECFE1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6424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400" spc="20" baseline="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6" name="Рисунок 17">
            <a:extLst>
              <a:ext uri="{FF2B5EF4-FFF2-40B4-BE49-F238E27FC236}">
                <a16:creationId xmlns:a16="http://schemas.microsoft.com/office/drawing/2014/main" id="{B23EF08B-7D0C-7D96-413D-71C22E3F74D0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168136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45" name="Текст 19">
            <a:extLst>
              <a:ext uri="{FF2B5EF4-FFF2-40B4-BE49-F238E27FC236}">
                <a16:creationId xmlns:a16="http://schemas.microsoft.com/office/drawing/2014/main" id="{A6866782-6675-4F37-E5D2-68CB0191C1A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106424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4" name="Текст 19">
            <a:extLst>
              <a:ext uri="{FF2B5EF4-FFF2-40B4-BE49-F238E27FC236}">
                <a16:creationId xmlns:a16="http://schemas.microsoft.com/office/drawing/2014/main" id="{9F53AB27-DDFA-AA5D-8253-546C9BBA9CE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106424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400" spc="20" baseline="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1" name="Рисунок 17">
            <a:extLst>
              <a:ext uri="{FF2B5EF4-FFF2-40B4-BE49-F238E27FC236}">
                <a16:creationId xmlns:a16="http://schemas.microsoft.com/office/drawing/2014/main" id="{E3B18CDB-3FF1-EC8E-EA8A-31E9BF81747A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422675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33" name="Текст 19">
            <a:extLst>
              <a:ext uri="{FF2B5EF4-FFF2-40B4-BE49-F238E27FC236}">
                <a16:creationId xmlns:a16="http://schemas.microsoft.com/office/drawing/2014/main" id="{EAB1EC17-F1C7-0781-4F52-DEE9122BBC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39312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2" name="Текст 19">
            <a:extLst>
              <a:ext uri="{FF2B5EF4-FFF2-40B4-BE49-F238E27FC236}">
                <a16:creationId xmlns:a16="http://schemas.microsoft.com/office/drawing/2014/main" id="{9E2E4E06-43E3-5309-A921-59117EDFEA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39312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400" spc="20" baseline="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6" name="Рисунок 17">
            <a:extLst>
              <a:ext uri="{FF2B5EF4-FFF2-40B4-BE49-F238E27FC236}">
                <a16:creationId xmlns:a16="http://schemas.microsoft.com/office/drawing/2014/main" id="{DD9CE7E9-3BC2-0321-457B-61D363708B38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22675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3" name="Текст 19">
            <a:extLst>
              <a:ext uri="{FF2B5EF4-FFF2-40B4-BE49-F238E27FC236}">
                <a16:creationId xmlns:a16="http://schemas.microsoft.com/office/drawing/2014/main" id="{70DD1941-A469-A457-B987-E0E2C300A8A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39312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8" name="Текст 19">
            <a:extLst>
              <a:ext uri="{FF2B5EF4-FFF2-40B4-BE49-F238E27FC236}">
                <a16:creationId xmlns:a16="http://schemas.microsoft.com/office/drawing/2014/main" id="{D6B84B7D-A7EC-6FE1-9925-F78AF0DE230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39312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400" spc="20" baseline="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0" name="Рисунок 17">
            <a:extLst>
              <a:ext uri="{FF2B5EF4-FFF2-40B4-BE49-F238E27FC236}">
                <a16:creationId xmlns:a16="http://schemas.microsoft.com/office/drawing/2014/main" id="{2EB018F6-8206-135F-BF16-29E6E63FD09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77214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35" name="Текст 19">
            <a:extLst>
              <a:ext uri="{FF2B5EF4-FFF2-40B4-BE49-F238E27FC236}">
                <a16:creationId xmlns:a16="http://schemas.microsoft.com/office/drawing/2014/main" id="{13D50A41-E904-8A4E-6F0A-F980F8D647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72200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4" name="Текст 19">
            <a:extLst>
              <a:ext uri="{FF2B5EF4-FFF2-40B4-BE49-F238E27FC236}">
                <a16:creationId xmlns:a16="http://schemas.microsoft.com/office/drawing/2014/main" id="{D6CE30A5-8B65-384B-A8B9-6F711A5219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2200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400" spc="20" baseline="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4" name="Рисунок 17">
            <a:extLst>
              <a:ext uri="{FF2B5EF4-FFF2-40B4-BE49-F238E27FC236}">
                <a16:creationId xmlns:a16="http://schemas.microsoft.com/office/drawing/2014/main" id="{AA1AC2FE-336D-4E7F-2C86-6A8C29BA8F90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677214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7" name="Текст 19">
            <a:extLst>
              <a:ext uri="{FF2B5EF4-FFF2-40B4-BE49-F238E27FC236}">
                <a16:creationId xmlns:a16="http://schemas.microsoft.com/office/drawing/2014/main" id="{FA370BF1-09EC-DBE1-5118-8A92A0F90BC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72200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5" name="Текст 19">
            <a:extLst>
              <a:ext uri="{FF2B5EF4-FFF2-40B4-BE49-F238E27FC236}">
                <a16:creationId xmlns:a16="http://schemas.microsoft.com/office/drawing/2014/main" id="{5089D72C-E865-F5D3-CB1E-050AEF68445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72200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400" spc="20" baseline="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9" name="Рисунок 17">
            <a:extLst>
              <a:ext uri="{FF2B5EF4-FFF2-40B4-BE49-F238E27FC236}">
                <a16:creationId xmlns:a16="http://schemas.microsoft.com/office/drawing/2014/main" id="{D1C71745-769D-8F16-2B61-EF5D4012F1E3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9317533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37" name="Текст 19">
            <a:extLst>
              <a:ext uri="{FF2B5EF4-FFF2-40B4-BE49-F238E27FC236}">
                <a16:creationId xmlns:a16="http://schemas.microsoft.com/office/drawing/2014/main" id="{D6D40AAC-2768-6F48-97AE-FD958D89FD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705088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6" name="Текст 19">
            <a:extLst>
              <a:ext uri="{FF2B5EF4-FFF2-40B4-BE49-F238E27FC236}">
                <a16:creationId xmlns:a16="http://schemas.microsoft.com/office/drawing/2014/main" id="{85652007-C32E-173C-2A5F-B1C08D6140D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05088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400" spc="20" baseline="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7" name="Рисунок 17">
            <a:extLst>
              <a:ext uri="{FF2B5EF4-FFF2-40B4-BE49-F238E27FC236}">
                <a16:creationId xmlns:a16="http://schemas.microsoft.com/office/drawing/2014/main" id="{4F7ECA98-24CD-8CC5-A3EC-BFF5E9B11748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9317533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42" name="Текст 19">
            <a:extLst>
              <a:ext uri="{FF2B5EF4-FFF2-40B4-BE49-F238E27FC236}">
                <a16:creationId xmlns:a16="http://schemas.microsoft.com/office/drawing/2014/main" id="{46CBECF2-D93E-3DF9-064C-CB4A3262B69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705088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1" name="Текст 19">
            <a:extLst>
              <a:ext uri="{FF2B5EF4-FFF2-40B4-BE49-F238E27FC236}">
                <a16:creationId xmlns:a16="http://schemas.microsoft.com/office/drawing/2014/main" id="{71E06E16-A083-B853-8155-7FF97AD1DE8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705088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400" spc="20" baseline="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8AD4DF5-3AA4-926D-00B1-1C24F968F4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E3EC206-AFEC-E74D-0522-B0D47B2E7A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62232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MO"/>
            </a:def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MO"/>
            </a:def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MO" sz="1200">
                <a:solidFill>
                  <a:schemeClr val="tx1"/>
                </a:solidFill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800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MO" sz="1200">
                <a:solidFill>
                  <a:schemeClr val="tx1"/>
                </a:solidFill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9" r:id="rId3"/>
    <p:sldLayoutId id="2147483651" r:id="rId4"/>
    <p:sldLayoutId id="2147483650" r:id="rId5"/>
    <p:sldLayoutId id="2147483663" r:id="rId6"/>
    <p:sldLayoutId id="2147483665" r:id="rId7"/>
    <p:sldLayoutId id="2147483660" r:id="rId8"/>
    <p:sldLayoutId id="2147483661" r:id="rId9"/>
    <p:sldLayoutId id="2147483662" r:id="rId10"/>
    <p:sldLayoutId id="2147483666" r:id="rId11"/>
    <p:sldLayoutId id="2147483653" r:id="rId12"/>
    <p:sldLayoutId id="2147483664" r:id="rId13"/>
    <p:sldLayoutId id="2147483667" r:id="rId14"/>
    <p:sldLayoutId id="2147483652" r:id="rId15"/>
    <p:sldLayoutId id="2147483654" r:id="rId16"/>
    <p:sldLayoutId id="2147483655" r:id="rId17"/>
    <p:sldLayoutId id="2147483656" r:id="rId18"/>
    <p:sldLayoutId id="2147483657" r:id="rId1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ru-MO" sz="4400" kern="1200">
          <a:solidFill>
            <a:schemeClr val="accent3"/>
          </a:solidFill>
          <a:latin typeface="Times New Roman" panose="0202060305040502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73292A"/>
        </a:buClr>
        <a:buFont typeface="Arial" panose="020B0604020202020204" pitchFamily="34" charset="0"/>
        <a:buChar char="•"/>
        <a:defRPr lang="ru-MO" sz="2800" kern="1200">
          <a:solidFill>
            <a:schemeClr val="accent3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lang="ru-MO" sz="2400" kern="1200">
          <a:solidFill>
            <a:schemeClr val="accent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lang="ru-MO" sz="2000" kern="1200">
          <a:solidFill>
            <a:schemeClr val="accent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lang="ru-MO" sz="1800" kern="1200">
          <a:solidFill>
            <a:schemeClr val="accent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lang="ru-MO" sz="18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MO"/>
      </a:defPPr>
      <a:lvl1pPr marL="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13" Type="http://schemas.openxmlformats.org/officeDocument/2006/relationships/image" Target="../media/image36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34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33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21.jpeg"/><Relationship Id="rId1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openxmlformats.org/officeDocument/2006/relationships/image" Target="../media/image28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41.jpe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0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image" Target="../media/image46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23.jpeg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45.jpeg"/><Relationship Id="rId4" Type="http://schemas.openxmlformats.org/officeDocument/2006/relationships/diagramLayout" Target="../diagrams/layout4.xml"/><Relationship Id="rId9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13" Type="http://schemas.openxmlformats.org/officeDocument/2006/relationships/image" Target="../media/image39.jpeg"/><Relationship Id="rId18" Type="http://schemas.openxmlformats.org/officeDocument/2006/relationships/image" Target="../media/image30.jpeg"/><Relationship Id="rId3" Type="http://schemas.openxmlformats.org/officeDocument/2006/relationships/diagramData" Target="../diagrams/data5.xml"/><Relationship Id="rId21" Type="http://schemas.openxmlformats.org/officeDocument/2006/relationships/image" Target="../media/image23.jpeg"/><Relationship Id="rId7" Type="http://schemas.microsoft.com/office/2007/relationships/diagramDrawing" Target="../diagrams/drawing5.xml"/><Relationship Id="rId12" Type="http://schemas.openxmlformats.org/officeDocument/2006/relationships/image" Target="../media/image38.jpeg"/><Relationship Id="rId17" Type="http://schemas.openxmlformats.org/officeDocument/2006/relationships/image" Target="../media/image20.jpeg"/><Relationship Id="rId25" Type="http://schemas.openxmlformats.org/officeDocument/2006/relationships/image" Target="../media/image26.jpe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9.jpeg"/><Relationship Id="rId20" Type="http://schemas.openxmlformats.org/officeDocument/2006/relationships/image" Target="../media/image45.jpeg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5.xml"/><Relationship Id="rId11" Type="http://schemas.openxmlformats.org/officeDocument/2006/relationships/image" Target="../media/image34.jpeg"/><Relationship Id="rId24" Type="http://schemas.openxmlformats.org/officeDocument/2006/relationships/image" Target="../media/image25.jpeg"/><Relationship Id="rId5" Type="http://schemas.openxmlformats.org/officeDocument/2006/relationships/diagramQuickStyle" Target="../diagrams/quickStyle5.xml"/><Relationship Id="rId15" Type="http://schemas.openxmlformats.org/officeDocument/2006/relationships/image" Target="../media/image41.jpeg"/><Relationship Id="rId23" Type="http://schemas.openxmlformats.org/officeDocument/2006/relationships/image" Target="../media/image24.jpeg"/><Relationship Id="rId10" Type="http://schemas.openxmlformats.org/officeDocument/2006/relationships/image" Target="../media/image33.jpeg"/><Relationship Id="rId19" Type="http://schemas.openxmlformats.org/officeDocument/2006/relationships/image" Target="../media/image44.jpeg"/><Relationship Id="rId4" Type="http://schemas.openxmlformats.org/officeDocument/2006/relationships/diagramLayout" Target="../diagrams/layout5.xml"/><Relationship Id="rId9" Type="http://schemas.openxmlformats.org/officeDocument/2006/relationships/image" Target="../media/image21.jpeg"/><Relationship Id="rId14" Type="http://schemas.openxmlformats.org/officeDocument/2006/relationships/image" Target="../media/image40.jpeg"/><Relationship Id="rId22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31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30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24180B-35BA-C28E-820F-59C84FBDD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9296" y="2873551"/>
            <a:ext cx="6693408" cy="1088136"/>
          </a:xfrm>
        </p:spPr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История маленького чемоданчика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26260E8-21BF-1371-4767-5E86248A7A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МАДОУ № 509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81301A73-5FCA-4016-A54B-50283D7E7949}"/>
              </a:ext>
            </a:extLst>
          </p:cNvPr>
          <p:cNvSpPr txBox="1">
            <a:spLocks/>
          </p:cNvSpPr>
          <p:nvPr/>
        </p:nvSpPr>
        <p:spPr>
          <a:xfrm>
            <a:off x="4273042" y="4497720"/>
            <a:ext cx="3645916" cy="163638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ru-MO"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73292A"/>
              </a:buClr>
              <a:buFont typeface="Arial" panose="020B0604020202020204" pitchFamily="34" charset="0"/>
              <a:buNone/>
              <a:defRPr lang="ru-MO" sz="24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None/>
              <a:defRPr lang="ru-MO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None/>
              <a:defRPr lang="ru-MO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None/>
              <a:defRPr lang="ru-MO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None/>
              <a:defRPr lang="ru-MO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MO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MO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MO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MO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500" dirty="0"/>
              <a:t>номинация</a:t>
            </a:r>
          </a:p>
          <a:p>
            <a:r>
              <a:rPr lang="ru-RU" b="1" dirty="0"/>
              <a:t>«История игрушек»</a:t>
            </a:r>
          </a:p>
          <a:p>
            <a:r>
              <a:rPr lang="ru-RU" dirty="0"/>
              <a:t>Команда</a:t>
            </a:r>
          </a:p>
          <a:p>
            <a:r>
              <a:rPr lang="ru-RU" dirty="0"/>
              <a:t>«</a:t>
            </a:r>
            <a:r>
              <a:rPr lang="ru-RU" dirty="0" err="1"/>
              <a:t>Любознайки</a:t>
            </a:r>
            <a:r>
              <a:rPr lang="ru-RU" dirty="0"/>
              <a:t>»</a:t>
            </a: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B256FF5-1AB8-4F2A-8518-618DBCD7EA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334" t="15556" r="8232" b="28870"/>
          <a:stretch/>
        </p:blipFill>
        <p:spPr>
          <a:xfrm>
            <a:off x="7035800" y="4903408"/>
            <a:ext cx="1511300" cy="1636380"/>
          </a:xfrm>
          <a:prstGeom prst="ellipse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4F3436B-3EEF-4565-AFB7-2ECDAB76ACB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7531" t="15926" r="20844" b="58100"/>
          <a:stretch/>
        </p:blipFill>
        <p:spPr>
          <a:xfrm>
            <a:off x="2273300" y="3373374"/>
            <a:ext cx="1626616" cy="1781351"/>
          </a:xfrm>
          <a:prstGeom prst="ellipse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8B6CBE3-420C-470C-A262-16C75AC9C44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555" t="2222" r="40864" b="56727"/>
          <a:stretch/>
        </p:blipFill>
        <p:spPr>
          <a:xfrm>
            <a:off x="4458989" y="189738"/>
            <a:ext cx="1637011" cy="1672286"/>
          </a:xfrm>
          <a:prstGeom prst="ellipse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8C08C55-9FA0-465D-9584-5881EEB832FA}"/>
              </a:ext>
            </a:extLst>
          </p:cNvPr>
          <p:cNvSpPr txBox="1"/>
          <p:nvPr/>
        </p:nvSpPr>
        <p:spPr>
          <a:xfrm>
            <a:off x="1499259" y="5154725"/>
            <a:ext cx="2400657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dirty="0"/>
              <a:t>Мелехина Амелия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BC98AC-FC2C-40A9-97F0-412C61E847D2}"/>
              </a:ext>
            </a:extLst>
          </p:cNvPr>
          <p:cNvSpPr txBox="1"/>
          <p:nvPr/>
        </p:nvSpPr>
        <p:spPr>
          <a:xfrm>
            <a:off x="3177921" y="189738"/>
            <a:ext cx="1637011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dirty="0"/>
              <a:t>Елизарова Ева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11F75A-07FB-4501-9898-9C0DA248A8C1}"/>
              </a:ext>
            </a:extLst>
          </p:cNvPr>
          <p:cNvSpPr txBox="1"/>
          <p:nvPr/>
        </p:nvSpPr>
        <p:spPr>
          <a:xfrm>
            <a:off x="5518301" y="6219041"/>
            <a:ext cx="2400657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dirty="0"/>
              <a:t>Перминова Тася</a:t>
            </a:r>
          </a:p>
        </p:txBody>
      </p:sp>
    </p:spTree>
    <p:extLst>
      <p:ext uri="{BB962C8B-B14F-4D97-AF65-F5344CB8AC3E}">
        <p14:creationId xmlns:p14="http://schemas.microsoft.com/office/powerpoint/2010/main" val="317718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CDC4AE-C2C4-A814-CC59-BD002AEF4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/>
              </a:rPr>
              <a:t>Кукла может научить…</a:t>
            </a:r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C2F00B7-F64B-BD9F-339A-EE343262F31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98664" y="6356350"/>
            <a:ext cx="4114800" cy="365125"/>
          </a:xfrm>
        </p:spPr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История маленького чемоданчика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67CEE5A-421C-AB04-0186-6EC7880701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067797" y="6356350"/>
            <a:ext cx="2743200" cy="365125"/>
          </a:xfrm>
        </p:spPr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smtClean="0"/>
              <a:t>10</a:t>
            </a:fld>
            <a:endParaRPr lang="ru-RU" dirty="0"/>
          </a:p>
        </p:txBody>
      </p:sp>
      <p:graphicFrame>
        <p:nvGraphicFramePr>
          <p:cNvPr id="7" name="Объект 3" descr="Временная шкала ">
            <a:extLst>
              <a:ext uri="{FF2B5EF4-FFF2-40B4-BE49-F238E27FC236}">
                <a16:creationId xmlns:a16="http://schemas.microsoft.com/office/drawing/2014/main" id="{C1D7FEFA-7A16-2FA3-C133-D72EC12F24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3203487"/>
              </p:ext>
            </p:extLst>
          </p:nvPr>
        </p:nvGraphicFramePr>
        <p:xfrm>
          <a:off x="838200" y="2990850"/>
          <a:ext cx="10515600" cy="3473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D13C9D0-B525-42A8-BA02-54EC88E262B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198" t="12592" r="22592" b="36759"/>
          <a:stretch/>
        </p:blipFill>
        <p:spPr>
          <a:xfrm>
            <a:off x="3803078" y="4774156"/>
            <a:ext cx="1046090" cy="11176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557772E-7167-451F-8B7C-A68A72ECAD6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9383" t="1991" r="13210" b="45971"/>
          <a:stretch/>
        </p:blipFill>
        <p:spPr>
          <a:xfrm>
            <a:off x="10782459" y="4727575"/>
            <a:ext cx="1142682" cy="117616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8821672-DA93-4AB8-B899-9305C1F09CBC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309" t="23600" r="7284" b="27326"/>
          <a:stretch/>
        </p:blipFill>
        <p:spPr>
          <a:xfrm>
            <a:off x="266859" y="4715589"/>
            <a:ext cx="1571182" cy="117616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2FAC5B6-44F1-41E6-BAD1-660A291A74FF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6806" t="5740" r="32693" b="37593"/>
          <a:stretch/>
        </p:blipFill>
        <p:spPr>
          <a:xfrm>
            <a:off x="6971263" y="4717209"/>
            <a:ext cx="1689100" cy="118653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952D422-E977-4D22-AB30-3FA1C5BF12B1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29464" t="27222" r="48854" b="57553"/>
          <a:stretch/>
        </p:blipFill>
        <p:spPr>
          <a:xfrm>
            <a:off x="4553525" y="5823498"/>
            <a:ext cx="1811314" cy="71541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0F8F7B0-8C40-4D5C-9C93-7A3FBE4612BB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1193" t="42222" r="40834" b="39565"/>
          <a:stretch/>
        </p:blipFill>
        <p:spPr>
          <a:xfrm>
            <a:off x="6635560" y="5823497"/>
            <a:ext cx="2122224" cy="77724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4298444-FFDF-4582-B502-F4D4F82BE98F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0208" t="34815" r="39688" b="44629"/>
          <a:stretch/>
        </p:blipFill>
        <p:spPr>
          <a:xfrm>
            <a:off x="8864181" y="5008524"/>
            <a:ext cx="1806315" cy="69377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7A37337-FB78-4F53-9607-E6F1D8626298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30716" t="24259" r="50313" b="59208"/>
          <a:stretch/>
        </p:blipFill>
        <p:spPr>
          <a:xfrm>
            <a:off x="1950003" y="4950801"/>
            <a:ext cx="1532943" cy="751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383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CDC4AE-C2C4-A814-CC59-BD002AEF4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/>
              </a:rPr>
              <a:t>Ролевые куклы</a:t>
            </a:r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C2F00B7-F64B-BD9F-339A-EE343262F31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98664" y="6356350"/>
            <a:ext cx="4114800" cy="365125"/>
          </a:xfrm>
        </p:spPr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История маленького чемоданчика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67CEE5A-421C-AB04-0186-6EC7880701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067797" y="6356350"/>
            <a:ext cx="2743200" cy="365125"/>
          </a:xfrm>
        </p:spPr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smtClean="0"/>
              <a:t>11</a:t>
            </a:fld>
            <a:endParaRPr lang="ru-RU" dirty="0"/>
          </a:p>
        </p:txBody>
      </p:sp>
      <p:graphicFrame>
        <p:nvGraphicFramePr>
          <p:cNvPr id="7" name="Объект 3" descr="Временная шкала ">
            <a:extLst>
              <a:ext uri="{FF2B5EF4-FFF2-40B4-BE49-F238E27FC236}">
                <a16:creationId xmlns:a16="http://schemas.microsoft.com/office/drawing/2014/main" id="{C1D7FEFA-7A16-2FA3-C133-D72EC12F24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6952810"/>
              </p:ext>
            </p:extLst>
          </p:nvPr>
        </p:nvGraphicFramePr>
        <p:xfrm>
          <a:off x="838200" y="2990850"/>
          <a:ext cx="10515600" cy="3473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1FAB6C7-E935-4BD6-BECE-5F4619CBEA2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9891" r="-1719" b="21920"/>
          <a:stretch/>
        </p:blipFill>
        <p:spPr>
          <a:xfrm>
            <a:off x="870696" y="3924300"/>
            <a:ext cx="2571750" cy="229870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AC5DC02-11F9-4242-A7CE-6007D31FF2F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6666" t="16852" r="9583" b="20000"/>
          <a:stretch/>
        </p:blipFill>
        <p:spPr>
          <a:xfrm>
            <a:off x="8853044" y="3924300"/>
            <a:ext cx="2468260" cy="217487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51B6F40-3788-4A9A-8804-F9D55CC83C5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4011" t="34814" r="4533" b="11065"/>
          <a:stretch/>
        </p:blipFill>
        <p:spPr>
          <a:xfrm>
            <a:off x="6152005" y="3872603"/>
            <a:ext cx="2571751" cy="227826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75DB0CB-2A88-4C6B-B5FE-97887BF5518B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9682" t="23600" r="1112" b="21296"/>
          <a:stretch/>
        </p:blipFill>
        <p:spPr>
          <a:xfrm>
            <a:off x="3571734" y="3872602"/>
            <a:ext cx="2483479" cy="230366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3DB5CFE-7CF2-4FD4-9E58-DEDDF524E112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0624" t="61482" r="53291" b="22037"/>
          <a:stretch/>
        </p:blipFill>
        <p:spPr>
          <a:xfrm>
            <a:off x="6923979" y="6003702"/>
            <a:ext cx="1282700" cy="73933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276A96E-34B7-4EBA-A906-59EBE0540668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0833" t="21296" r="45313" b="62171"/>
          <a:stretch/>
        </p:blipFill>
        <p:spPr>
          <a:xfrm>
            <a:off x="8820548" y="5697124"/>
            <a:ext cx="1572723" cy="61315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E1EDD1F-59B0-4489-A355-84615D26FED6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0521" t="46296" r="53291" b="36852"/>
          <a:stretch/>
        </p:blipFill>
        <p:spPr>
          <a:xfrm>
            <a:off x="2957865" y="5852585"/>
            <a:ext cx="1282700" cy="75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40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CDC4AE-C2C4-A814-CC59-BD002AEF4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defPPr>
              <a:defRPr lang="ru-MO"/>
            </a:defPPr>
          </a:lstStyle>
          <a:p>
            <a:pPr rtl="0"/>
            <a:r>
              <a:rPr lang="ru-RU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/>
              </a:rPr>
              <a:t>Куклы по мотивам сказок и мультфильмов</a:t>
            </a:r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C2F00B7-F64B-BD9F-339A-EE343262F31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98664" y="6356350"/>
            <a:ext cx="4114800" cy="365125"/>
          </a:xfrm>
        </p:spPr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История маленького чемоданчика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67CEE5A-421C-AB04-0186-6EC7880701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067797" y="6356350"/>
            <a:ext cx="2743200" cy="365125"/>
          </a:xfrm>
        </p:spPr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smtClean="0"/>
              <a:t>12</a:t>
            </a:fld>
            <a:endParaRPr lang="ru-RU" dirty="0"/>
          </a:p>
        </p:txBody>
      </p:sp>
      <p:graphicFrame>
        <p:nvGraphicFramePr>
          <p:cNvPr id="7" name="Объект 3" descr="Временная шкала ">
            <a:extLst>
              <a:ext uri="{FF2B5EF4-FFF2-40B4-BE49-F238E27FC236}">
                <a16:creationId xmlns:a16="http://schemas.microsoft.com/office/drawing/2014/main" id="{C1D7FEFA-7A16-2FA3-C133-D72EC12F24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2846581"/>
              </p:ext>
            </p:extLst>
          </p:nvPr>
        </p:nvGraphicFramePr>
        <p:xfrm>
          <a:off x="838200" y="2990850"/>
          <a:ext cx="10515600" cy="3473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BD1AA3-94D0-43EF-933B-ADA516918FA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-1605" t="35000" r="7284" b="30926"/>
          <a:stretch/>
        </p:blipFill>
        <p:spPr>
          <a:xfrm>
            <a:off x="9067797" y="5794375"/>
            <a:ext cx="1924740" cy="9271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03B4B6-218F-411F-8377-F21C0F527F3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6805" t="11111" r="13333" b="3703"/>
          <a:stretch/>
        </p:blipFill>
        <p:spPr>
          <a:xfrm>
            <a:off x="4288043" y="5146992"/>
            <a:ext cx="1739900" cy="139192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90E9F52-105E-4254-A897-871FB7B94618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7284" t="30556" r="19232" b="26037"/>
          <a:stretch/>
        </p:blipFill>
        <p:spPr>
          <a:xfrm>
            <a:off x="270976" y="4537345"/>
            <a:ext cx="1739900" cy="137036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CBAA86F-2C93-41D4-B1F0-31B58D4082BB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9306" t="7066" r="14861" b="28699"/>
          <a:stretch/>
        </p:blipFill>
        <p:spPr>
          <a:xfrm>
            <a:off x="7327897" y="4634478"/>
            <a:ext cx="1739900" cy="127322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9F11B18-819A-4BE2-BE99-2B386E20220B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0625" t="64259" r="52500" b="18704"/>
          <a:stretch/>
        </p:blipFill>
        <p:spPr>
          <a:xfrm>
            <a:off x="2010876" y="4797671"/>
            <a:ext cx="1496227" cy="84970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49EE994-A553-4848-A8DE-DE75BCEA01B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0521" t="34259" r="50000" b="50000"/>
          <a:stretch/>
        </p:blipFill>
        <p:spPr>
          <a:xfrm>
            <a:off x="9917322" y="4818995"/>
            <a:ext cx="1739900" cy="79086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9F418E0D-A28E-4F38-A786-12E394A90B1F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0313" t="50000" r="48229" b="33839"/>
          <a:stretch/>
        </p:blipFill>
        <p:spPr>
          <a:xfrm>
            <a:off x="2500503" y="5697789"/>
            <a:ext cx="1764043" cy="74733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0A8F58FD-A186-4BC3-82AB-8FE0808A788F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0208" t="66161" r="46609" b="17653"/>
          <a:stretch/>
        </p:blipFill>
        <p:spPr>
          <a:xfrm>
            <a:off x="6139041" y="5907707"/>
            <a:ext cx="1941383" cy="762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1092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>
            <a:extLst>
              <a:ext uri="{FF2B5EF4-FFF2-40B4-BE49-F238E27FC236}">
                <a16:creationId xmlns:a16="http://schemas.microsoft.com/office/drawing/2014/main" id="{EB066B00-B511-49F8-9136-9A6520F78E34}"/>
              </a:ext>
            </a:extLst>
          </p:cNvPr>
          <p:cNvSpPr txBox="1">
            <a:spLocks/>
          </p:cNvSpPr>
          <p:nvPr/>
        </p:nvSpPr>
        <p:spPr>
          <a:xfrm>
            <a:off x="7303937" y="1955800"/>
            <a:ext cx="4011763" cy="37363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ru-MO"/>
            </a:defPPr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Clr>
                <a:srgbClr val="73292A"/>
              </a:buClr>
              <a:buFont typeface="Arial" panose="020B0604020202020204" pitchFamily="34" charset="0"/>
              <a:buNone/>
              <a:defRPr lang="ru-MO" sz="2400" kern="1200">
                <a:solidFill>
                  <a:schemeClr val="accent3"/>
                </a:solidFill>
                <a:latin typeface="Gill Sans Nova Light" panose="020F0302020204030204" pitchFamily="34" charset="0"/>
                <a:ea typeface="+mn-ea"/>
                <a:cs typeface="Gill Sans Nova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ru-MO" sz="2000" kern="1200">
                <a:solidFill>
                  <a:schemeClr val="accent3"/>
                </a:solidFill>
                <a:latin typeface="Gill Sans Nova Light" panose="020F0302020204030204" pitchFamily="34" charset="0"/>
                <a:ea typeface="+mn-ea"/>
                <a:cs typeface="Gill Sans Nova Light" panose="020F0302020204030204" pitchFamily="34" charset="0"/>
              </a:defRPr>
            </a:lvl2pPr>
            <a:lvl3pPr marL="1143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ru-MO" sz="1600" kern="1200">
                <a:solidFill>
                  <a:schemeClr val="accent3"/>
                </a:solidFill>
                <a:latin typeface="Gill Sans Nova Light" panose="020F0302020204030204" pitchFamily="34" charset="0"/>
                <a:ea typeface="+mn-ea"/>
                <a:cs typeface="Gill Sans Nova Light" panose="020F0302020204030204" pitchFamily="34" charset="0"/>
              </a:defRPr>
            </a:lvl3pPr>
            <a:lvl4pPr marL="16002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ru-MO" sz="1400" kern="1200">
                <a:solidFill>
                  <a:schemeClr val="accent3"/>
                </a:solidFill>
                <a:latin typeface="Gill Sans Nova Light" panose="020F0302020204030204" pitchFamily="34" charset="0"/>
                <a:ea typeface="+mn-ea"/>
                <a:cs typeface="Gill Sans Nova Light" panose="020F0302020204030204" pitchFamily="34" charset="0"/>
              </a:defRPr>
            </a:lvl4pPr>
            <a:lvl5pPr marL="20574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ru-MO" sz="1400" kern="1200">
                <a:solidFill>
                  <a:schemeClr val="accent3"/>
                </a:solidFill>
                <a:latin typeface="Gill Sans Nova Light" panose="020F0302020204030204" pitchFamily="34" charset="0"/>
                <a:ea typeface="+mn-ea"/>
                <a:cs typeface="Gill Sans Nova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MO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MO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MO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MO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ru-RU" sz="2000" dirty="0">
                <a:latin typeface="Gill Sans Nova Light" panose="020B0302020104020203" pitchFamily="34" charset="0"/>
                <a:ea typeface="+mn-lt"/>
                <a:cs typeface="Gill Sans Light" panose="020B0302020104020203" pitchFamily="34" charset="-79"/>
              </a:rPr>
              <a:t>Кукла – самый зримый посредник между миром детства и миром взрослых. Через кукольный мир дети входят в жизнь полноправными членами общества. </a:t>
            </a:r>
          </a:p>
          <a:p>
            <a:pPr algn="ctr">
              <a:lnSpc>
                <a:spcPct val="100000"/>
              </a:lnSpc>
            </a:pPr>
            <a:r>
              <a:rPr lang="ru-RU" sz="2000" dirty="0">
                <a:latin typeface="Gill Sans Nova Light" panose="020B0302020104020203" pitchFamily="34" charset="0"/>
                <a:ea typeface="+mn-lt"/>
                <a:cs typeface="Gill Sans Light" panose="020B0302020104020203" pitchFamily="34" charset="-79"/>
              </a:rPr>
              <a:t>Выбирая куклу, давайте подумаем, чему мы хотим научить ребёнка, ведь он не только играет, он подражает, а это побуждает его к труду и творчеству.</a:t>
            </a:r>
          </a:p>
          <a:p>
            <a:pPr algn="ctr">
              <a:lnSpc>
                <a:spcPct val="100000"/>
              </a:lnSpc>
            </a:pPr>
            <a:endParaRPr lang="ru-RU" dirty="0">
              <a:cs typeface="Calibri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163772-9E00-4180-BEFB-8C9BF11DFC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04" t="33873" r="20459" b="5000"/>
          <a:stretch/>
        </p:blipFill>
        <p:spPr>
          <a:xfrm>
            <a:off x="1181100" y="2286000"/>
            <a:ext cx="3492500" cy="2279650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D7DB11E5-DC0E-40A6-A372-1482BD15E177}"/>
              </a:ext>
            </a:extLst>
          </p:cNvPr>
          <p:cNvSpPr txBox="1">
            <a:spLocks/>
          </p:cNvSpPr>
          <p:nvPr/>
        </p:nvSpPr>
        <p:spPr>
          <a:xfrm>
            <a:off x="6582514" y="304800"/>
            <a:ext cx="5454607" cy="14693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MO"/>
            </a:defPPr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MO" sz="4400" kern="1200">
                <a:solidFill>
                  <a:schemeClr val="accent3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</a:lstStyle>
          <a:p>
            <a:r>
              <a:rPr lang="ru-RU" dirty="0">
                <a:cs typeface="Times New Roman"/>
              </a:rPr>
              <a:t>Практическая значимость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0251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BE6A01-1D8C-E82D-69CE-C1BEA5E03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>
                <a:solidFill>
                  <a:schemeClr val="accent3"/>
                </a:solidFill>
                <a:cs typeface="Times New Roman"/>
              </a:rPr>
              <a:t>Фото музея</a:t>
            </a:r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1137959-7D1F-FBB7-5094-07715179487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История маленького чемоданчика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6E8D6E8-969C-81F9-8B97-1B42ED901A7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smtClean="0"/>
              <a:pPr rtl="0"/>
              <a:t>14</a:t>
            </a:fld>
            <a:endParaRPr lang="ru-RU" dirty="0"/>
          </a:p>
        </p:txBody>
      </p:sp>
      <p:graphicFrame>
        <p:nvGraphicFramePr>
          <p:cNvPr id="7" name="Схема 2" descr="Временная шкала">
            <a:extLst>
              <a:ext uri="{FF2B5EF4-FFF2-40B4-BE49-F238E27FC236}">
                <a16:creationId xmlns:a16="http://schemas.microsoft.com/office/drawing/2014/main" id="{1A75E301-F81B-604F-0C9B-A25BF04F0642}"/>
              </a:ext>
            </a:extLst>
          </p:cNvPr>
          <p:cNvGraphicFramePr>
            <a:graphicFrameLocks noGrp="1"/>
          </p:cNvGraphicFramePr>
          <p:nvPr>
            <p:ph sz="quarter" idx="12"/>
            <p:extLst>
              <p:ext uri="{D42A27DB-BD31-4B8C-83A1-F6EECF244321}">
                <p14:modId xmlns:p14="http://schemas.microsoft.com/office/powerpoint/2010/main" val="85639918"/>
              </p:ext>
            </p:extLst>
          </p:nvPr>
        </p:nvGraphicFramePr>
        <p:xfrm>
          <a:off x="974725" y="2614613"/>
          <a:ext cx="10242550" cy="3319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C4BF161-26F2-477B-AEDC-EE31273D27B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198" t="12592" r="22592" b="36759"/>
          <a:stretch/>
        </p:blipFill>
        <p:spPr>
          <a:xfrm>
            <a:off x="4196652" y="5859942"/>
            <a:ext cx="471296" cy="50351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E932875-DDB2-40AE-A0B3-7E2AB8B422F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9383" t="1991" r="13210" b="45971"/>
          <a:stretch/>
        </p:blipFill>
        <p:spPr>
          <a:xfrm>
            <a:off x="5762711" y="5780305"/>
            <a:ext cx="514814" cy="5299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2CEB7DF-3106-4BA7-B276-AB4E41426BC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309" t="23600" r="7284" b="27326"/>
          <a:stretch/>
        </p:blipFill>
        <p:spPr>
          <a:xfrm>
            <a:off x="3352959" y="5825451"/>
            <a:ext cx="707866" cy="5299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5F1715F-BE88-4DA7-96AF-8A1B1C761740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6806" t="5740" r="32693" b="37593"/>
          <a:stretch/>
        </p:blipFill>
        <p:spPr>
          <a:xfrm>
            <a:off x="4826004" y="5783735"/>
            <a:ext cx="760992" cy="53457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887AF1C-3D70-4F11-8B8B-61B3556E8319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9891" r="-1719" b="21920"/>
          <a:stretch/>
        </p:blipFill>
        <p:spPr>
          <a:xfrm flipH="1">
            <a:off x="5630129" y="2135943"/>
            <a:ext cx="784665" cy="70135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D30F02C-5FB4-48E2-A267-DFC3182C3BA4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6666" t="16852" r="9583" b="20000"/>
          <a:stretch/>
        </p:blipFill>
        <p:spPr>
          <a:xfrm flipH="1">
            <a:off x="8156855" y="2185233"/>
            <a:ext cx="753090" cy="66357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FBCA6C9-A9DE-42CB-885D-959DF9E0BF11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4011" t="34814" r="4533" b="11065"/>
          <a:stretch/>
        </p:blipFill>
        <p:spPr>
          <a:xfrm flipH="1">
            <a:off x="7315986" y="2164088"/>
            <a:ext cx="784665" cy="69512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6A03C06-AD37-45F6-B450-3784D742352D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19682" t="23600" r="1112" b="21296"/>
          <a:stretch/>
        </p:blipFill>
        <p:spPr>
          <a:xfrm flipH="1">
            <a:off x="6502049" y="2137619"/>
            <a:ext cx="757733" cy="70287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F271680-9FE9-42E4-BBF9-E29037B2D9FF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50000" t="43611" r="3581" b="26111"/>
          <a:stretch/>
        </p:blipFill>
        <p:spPr>
          <a:xfrm flipH="1">
            <a:off x="1375078" y="2207141"/>
            <a:ext cx="790503" cy="68748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3361CC3-B12D-4C8F-BB77-47041C28E70F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32509" t="56772" r="41714" b="13336"/>
          <a:stretch/>
        </p:blipFill>
        <p:spPr>
          <a:xfrm flipH="1">
            <a:off x="2286000" y="2192338"/>
            <a:ext cx="790504" cy="68748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4BFF838-F89D-45BF-B2AA-FFEB391FB489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61111" t="51308" r="15957" b="22100"/>
          <a:stretch/>
        </p:blipFill>
        <p:spPr>
          <a:xfrm flipH="1">
            <a:off x="3159617" y="2207141"/>
            <a:ext cx="790503" cy="68748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92FBFDD-243B-45F4-B320-5F45FE1F4756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15926" t="53889" r="35054" b="13696"/>
          <a:stretch/>
        </p:blipFill>
        <p:spPr>
          <a:xfrm flipH="1">
            <a:off x="4037375" y="2207141"/>
            <a:ext cx="784665" cy="69183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C23E538-DA99-41CC-B4FA-EFBCC8B81823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6805" t="11111" r="13333" b="3703"/>
          <a:stretch/>
        </p:blipFill>
        <p:spPr>
          <a:xfrm>
            <a:off x="8316803" y="5789199"/>
            <a:ext cx="717821" cy="57425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124C2D0-D15A-4F79-993A-339FC086DEA3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7284" t="30556" r="19232" b="26037"/>
          <a:stretch/>
        </p:blipFill>
        <p:spPr>
          <a:xfrm>
            <a:off x="7463900" y="5771970"/>
            <a:ext cx="717820" cy="56536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A6F4730-F89E-4C48-8D8D-8FA8A8209B3F}"/>
              </a:ext>
            </a:extLst>
          </p:cNvPr>
          <p:cNvPicPr>
            <a:picLocks noChangeAspect="1"/>
          </p:cNvPicPr>
          <p:nvPr/>
        </p:nvPicPr>
        <p:blipFill rotWithShape="1">
          <a:blip r:embed="rId21"/>
          <a:srcRect l="19306" t="7066" r="14861" b="28699"/>
          <a:stretch/>
        </p:blipFill>
        <p:spPr>
          <a:xfrm>
            <a:off x="9110832" y="5784917"/>
            <a:ext cx="717820" cy="52528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206ECA93-1F60-43A3-92C7-E1D6434A9660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-1605" t="35000" r="7284" b="30926"/>
          <a:stretch/>
        </p:blipFill>
        <p:spPr>
          <a:xfrm>
            <a:off x="9967643" y="5780305"/>
            <a:ext cx="1061319" cy="51121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455F075-67A1-47F1-98D8-C4BD2CCAA196}"/>
              </a:ext>
            </a:extLst>
          </p:cNvPr>
          <p:cNvPicPr>
            <a:picLocks noChangeAspect="1"/>
          </p:cNvPicPr>
          <p:nvPr/>
        </p:nvPicPr>
        <p:blipFill rotWithShape="1">
          <a:blip r:embed="rId23"/>
          <a:srcRect t="1" r="32068" b="49010"/>
          <a:stretch/>
        </p:blipFill>
        <p:spPr>
          <a:xfrm>
            <a:off x="11134717" y="5726152"/>
            <a:ext cx="564927" cy="565363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36FEEA1-4CC9-476C-8F06-83BBAEEEA139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l="1049" t="13889" r="1049" b="3889"/>
          <a:stretch/>
        </p:blipFill>
        <p:spPr>
          <a:xfrm>
            <a:off x="9919028" y="2197394"/>
            <a:ext cx="604879" cy="67734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97AEACCE-5284-442F-9847-DB2C94414503}"/>
              </a:ext>
            </a:extLst>
          </p:cNvPr>
          <p:cNvPicPr>
            <a:picLocks noChangeAspect="1"/>
          </p:cNvPicPr>
          <p:nvPr/>
        </p:nvPicPr>
        <p:blipFill rotWithShape="1">
          <a:blip r:embed="rId25"/>
          <a:srcRect l="17901" t="38518" r="12963" b="3333"/>
          <a:stretch/>
        </p:blipFill>
        <p:spPr>
          <a:xfrm>
            <a:off x="9110832" y="2183557"/>
            <a:ext cx="604879" cy="678328"/>
          </a:xfrm>
          <a:prstGeom prst="rect">
            <a:avLst/>
          </a:prstGeom>
        </p:spPr>
      </p:pic>
      <p:sp>
        <p:nvSpPr>
          <p:cNvPr id="26" name="Нижний колонтитул 2">
            <a:extLst>
              <a:ext uri="{FF2B5EF4-FFF2-40B4-BE49-F238E27FC236}">
                <a16:creationId xmlns:a16="http://schemas.microsoft.com/office/drawing/2014/main" id="{BC01DEF1-9E51-4D59-85F1-C29FDCC9B12A}"/>
              </a:ext>
            </a:extLst>
          </p:cNvPr>
          <p:cNvSpPr txBox="1">
            <a:spLocks/>
          </p:cNvSpPr>
          <p:nvPr/>
        </p:nvSpPr>
        <p:spPr>
          <a:xfrm>
            <a:off x="4801824" y="1301870"/>
            <a:ext cx="2662076" cy="2721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ru-MO"/>
            </a:defPPr>
            <a:lvl1pPr marL="0" algn="l" defTabSz="914400" rtl="0" eaLnBrk="1" latinLnBrk="0" hangingPunct="1">
              <a:defRPr lang="ru-MO" sz="1200" kern="1200">
                <a:solidFill>
                  <a:schemeClr val="tx1"/>
                </a:solidFill>
                <a:latin typeface="Gill Sans Nova Light" panose="020F0302020204030204" pitchFamily="34" charset="0"/>
                <a:ea typeface="+mn-ea"/>
                <a:cs typeface="Gill Sans Nova Light" panose="020F0302020204030204" pitchFamily="34" charset="0"/>
              </a:defRPr>
            </a:lvl1pPr>
            <a:lvl2pPr marL="457200" algn="l" defTabSz="914400" rtl="0" eaLnBrk="1" latinLnBrk="0" hangingPunct="1">
              <a:defRPr lang="ru-MO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lang="ru-MO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lang="ru-MO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lang="ru-MO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ru-MO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ru-MO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ru-MO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ru-MO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Экскурсионная программа по музею</a:t>
            </a:r>
          </a:p>
        </p:txBody>
      </p:sp>
    </p:spTree>
    <p:extLst>
      <p:ext uri="{BB962C8B-B14F-4D97-AF65-F5344CB8AC3E}">
        <p14:creationId xmlns:p14="http://schemas.microsoft.com/office/powerpoint/2010/main" val="58893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2DF434-28DB-4621-A497-D62C41CE0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4298" y="603504"/>
            <a:ext cx="4401312" cy="744220"/>
          </a:xfrm>
        </p:spPr>
        <p:txBody>
          <a:bodyPr rtlCol="0">
            <a:normAutofit/>
          </a:bodyPr>
          <a:lstStyle>
            <a:defPPr>
              <a:defRPr lang="ru-MO"/>
            </a:defPPr>
          </a:lstStyle>
          <a:p>
            <a:pPr rtl="0"/>
            <a:r>
              <a:rPr lang="ru-RU" dirty="0">
                <a:cs typeface="Times New Roman"/>
              </a:rPr>
              <a:t>Ис</a:t>
            </a:r>
            <a:r>
              <a:rPr lang="ru-RU" dirty="0">
                <a:solidFill>
                  <a:schemeClr val="accent3"/>
                </a:solidFill>
                <a:cs typeface="Times New Roman"/>
              </a:rPr>
              <a:t>тория игрушек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090AC0D-F624-B281-1AB5-687E5F6B32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И</a:t>
            </a:r>
          </a:p>
        </p:txBody>
      </p:sp>
      <p:pic>
        <p:nvPicPr>
          <p:cNvPr id="10" name="Рисунок 9" descr="Акцент цветочного листа">
            <a:extLst>
              <a:ext uri="{FF2B5EF4-FFF2-40B4-BE49-F238E27FC236}">
                <a16:creationId xmlns:a16="http://schemas.microsoft.com/office/drawing/2014/main" id="{08A3395B-5659-47E4-8F54-71340961FF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1633" flipH="1">
            <a:off x="1654192" y="3058939"/>
            <a:ext cx="1243661" cy="790090"/>
          </a:xfrm>
          <a:prstGeom prst="rect">
            <a:avLst/>
          </a:prstGeom>
        </p:spPr>
      </p:pic>
      <p:pic>
        <p:nvPicPr>
          <p:cNvPr id="1929" name="Рисунок 1928" descr="Акцент цветочного листа">
            <a:extLst>
              <a:ext uri="{FF2B5EF4-FFF2-40B4-BE49-F238E27FC236}">
                <a16:creationId xmlns:a16="http://schemas.microsoft.com/office/drawing/2014/main" id="{CF8E7A1B-4724-55CB-6FAD-D8E7562935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260" y="2342954"/>
            <a:ext cx="1791038" cy="2033695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22788C46-D0BC-4307-AE55-7601A139E7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978965" y="1335913"/>
            <a:ext cx="3636645" cy="5635624"/>
          </a:xfrm>
        </p:spPr>
        <p:txBody>
          <a:bodyPr vert="horz" lIns="91440" tIns="45720" rIns="91440" bIns="45720" rtlCol="0" anchor="t">
            <a:normAutofit/>
          </a:bodyPr>
          <a:lstStyle>
            <a:defPPr>
              <a:defRPr lang="ru-MO"/>
            </a:defPPr>
          </a:lstStyle>
          <a:p>
            <a:pPr marL="0" indent="0" rtl="0">
              <a:lnSpc>
                <a:spcPct val="150000"/>
              </a:lnSpc>
              <a:buNone/>
            </a:pPr>
            <a:r>
              <a:rPr lang="ru-RU" sz="2000" dirty="0">
                <a:solidFill>
                  <a:schemeClr val="accent3"/>
                </a:solidFill>
                <a:latin typeface="Gill Sans Nova Light" panose="020B0302020104020203" pitchFamily="34" charset="0"/>
                <a:cs typeface="Gill Sans Light" panose="020B0302020104020203" pitchFamily="34" charset="-79"/>
              </a:rPr>
              <a:t>Актуальность</a:t>
            </a:r>
          </a:p>
          <a:p>
            <a:pPr marL="0" indent="0" rtl="0">
              <a:lnSpc>
                <a:spcPct val="150000"/>
              </a:lnSpc>
              <a:buNone/>
            </a:pPr>
            <a:r>
              <a:rPr lang="ru-RU" sz="2000" dirty="0">
                <a:solidFill>
                  <a:schemeClr val="accent3"/>
                </a:solidFill>
                <a:latin typeface="Gill Sans Nova Light" panose="020B0302020104020203" pitchFamily="34" charset="0"/>
                <a:cs typeface="Gill Sans Light" panose="020B0302020104020203" pitchFamily="34" charset="-79"/>
              </a:rPr>
              <a:t>Основная цель</a:t>
            </a:r>
          </a:p>
          <a:p>
            <a:pPr marL="0" indent="0" rtl="0">
              <a:lnSpc>
                <a:spcPct val="150000"/>
              </a:lnSpc>
              <a:buNone/>
            </a:pPr>
            <a:r>
              <a:rPr lang="ru-RU" sz="2000" dirty="0">
                <a:solidFill>
                  <a:schemeClr val="accent3"/>
                </a:solidFill>
                <a:latin typeface="Gill Sans Nova Light" panose="020B0302020104020203" pitchFamily="34" charset="0"/>
                <a:cs typeface="Gill Sans Light" panose="020B0302020104020203" pitchFamily="34" charset="-79"/>
              </a:rPr>
              <a:t>Задачи</a:t>
            </a:r>
          </a:p>
          <a:p>
            <a:pPr marL="0" indent="0" rtl="0">
              <a:lnSpc>
                <a:spcPct val="150000"/>
              </a:lnSpc>
              <a:buNone/>
            </a:pPr>
            <a:r>
              <a:rPr lang="ru-RU" sz="2000" dirty="0">
                <a:solidFill>
                  <a:schemeClr val="accent3"/>
                </a:solidFill>
                <a:latin typeface="Gill Sans Nova Light" panose="020B0302020104020203" pitchFamily="34" charset="0"/>
                <a:cs typeface="Gill Sans Light" panose="020B0302020104020203" pitchFamily="34" charset="-79"/>
              </a:rPr>
              <a:t>Объект и предмет исследования</a:t>
            </a:r>
          </a:p>
          <a:p>
            <a:pPr marL="0" indent="0" rtl="0">
              <a:lnSpc>
                <a:spcPct val="150000"/>
              </a:lnSpc>
              <a:buNone/>
            </a:pPr>
            <a:r>
              <a:rPr lang="ru-RU" sz="2000" dirty="0">
                <a:solidFill>
                  <a:schemeClr val="accent3"/>
                </a:solidFill>
                <a:latin typeface="Gill Sans Nova Light" panose="020B0302020104020203" pitchFamily="34" charset="0"/>
                <a:cs typeface="Gill Sans Light" panose="020B0302020104020203" pitchFamily="34" charset="-79"/>
              </a:rPr>
              <a:t>Экспонаты</a:t>
            </a:r>
          </a:p>
          <a:p>
            <a:pPr marL="0" indent="0" rtl="0">
              <a:lnSpc>
                <a:spcPct val="150000"/>
              </a:lnSpc>
              <a:buNone/>
            </a:pPr>
            <a:r>
              <a:rPr lang="ru-RU" sz="2000" dirty="0">
                <a:solidFill>
                  <a:schemeClr val="accent3"/>
                </a:solidFill>
                <a:latin typeface="Gill Sans Nova Light" panose="020B0302020104020203" pitchFamily="34" charset="0"/>
                <a:cs typeface="Gill Sans Light" panose="020B0302020104020203" pitchFamily="34" charset="-79"/>
              </a:rPr>
              <a:t>Практическая значимость</a:t>
            </a:r>
          </a:p>
          <a:p>
            <a:pPr marL="0" indent="0" rtl="0">
              <a:lnSpc>
                <a:spcPct val="150000"/>
              </a:lnSpc>
              <a:buNone/>
            </a:pPr>
            <a:r>
              <a:rPr lang="ru-RU" sz="2000" dirty="0">
                <a:latin typeface="Gill Sans Nova Light" panose="020B0302020104020203" pitchFamily="34" charset="0"/>
                <a:cs typeface="Gill Sans Light" panose="020B0302020104020203" pitchFamily="34" charset="-79"/>
              </a:rPr>
              <a:t>Фото музея</a:t>
            </a:r>
            <a:endParaRPr lang="ru-RU" sz="200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endParaRPr>
          </a:p>
          <a:p>
            <a:pPr marL="0" indent="0" rtl="0">
              <a:lnSpc>
                <a:spcPct val="150000"/>
              </a:lnSpc>
              <a:buNone/>
            </a:pPr>
            <a:endParaRPr lang="ru-RU" sz="240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endParaRPr>
          </a:p>
          <a:p>
            <a:pPr rtl="0"/>
            <a:endParaRPr lang="ru-RU" dirty="0">
              <a:solidFill>
                <a:schemeClr val="accent3"/>
              </a:solidFill>
              <a:latin typeface="Gill Sans Nova Light" panose="020B0302020104020203" pitchFamily="34" charset="0"/>
              <a:cs typeface="Calibri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947406-5839-A735-732D-5690E6315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История маленького чемоданчика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2884A3-BD82-0FC6-A582-54DD17DBC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smtClean="0"/>
              <a:t>2</a:t>
            </a:fld>
            <a:endParaRPr lang="ru-RU"/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67E651A7-DA74-4F3E-AC3A-978F0DD80D07}"/>
              </a:ext>
            </a:extLst>
          </p:cNvPr>
          <p:cNvSpPr txBox="1">
            <a:spLocks/>
          </p:cNvSpPr>
          <p:nvPr/>
        </p:nvSpPr>
        <p:spPr>
          <a:xfrm>
            <a:off x="9797287" y="164592"/>
            <a:ext cx="2999232" cy="438912"/>
          </a:xfrm>
          <a:prstGeom prst="rect">
            <a:avLst/>
          </a:prstGeom>
        </p:spPr>
        <p:txBody>
          <a:bodyPr rtlCol="0"/>
          <a:lstStyle>
            <a:defPPr>
              <a:defRPr lang="ru-MO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ru-MO" sz="2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ru-MO" sz="24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ru-MO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ru-MO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ru-MO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MO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MO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MO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MO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/>
              <a:t>номинация</a:t>
            </a:r>
          </a:p>
        </p:txBody>
      </p:sp>
    </p:spTree>
    <p:extLst>
      <p:ext uri="{BB962C8B-B14F-4D97-AF65-F5344CB8AC3E}">
        <p14:creationId xmlns:p14="http://schemas.microsoft.com/office/powerpoint/2010/main" val="1859527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002655-34DF-25F9-4640-B2CE5329A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Актуальность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585715-2793-160B-269E-D9516C84D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8028" y="2372360"/>
            <a:ext cx="8695944" cy="2697480"/>
          </a:xfrm>
        </p:spPr>
        <p:txBody>
          <a:bodyPr rtlCol="0">
            <a:normAutofit lnSpcReduction="10000"/>
          </a:bodyPr>
          <a:lstStyle>
            <a:defPPr>
              <a:defRPr lang="ru-MO"/>
            </a:defPPr>
          </a:lstStyle>
          <a:p>
            <a:pPr rtl="0"/>
            <a:r>
              <a:rPr lang="ru-RU" sz="1900" dirty="0"/>
              <a:t>Подрастая, ребенок учится познавать мир, который открывается ему с помощью прикосновения маминых рук, звуков, ощущений и игрушек. Игрушки не только доставляют радость, но и помогают в развитии малыша. С помощью игрушек у ребенка развивается умственная деятельность, координация движений, слух и речь. Но какая игрушка поможет нам научить тому, что мы считаем важным в становлении гармоничной личности?</a:t>
            </a:r>
          </a:p>
          <a:p>
            <a:pPr rtl="0"/>
            <a:r>
              <a:rPr lang="ru-RU" sz="1900" dirty="0"/>
              <a:t>В данном проекте, на примере кукол, мы рассмотрим, как игрушка помогает ребенку войти в мир взрослых. 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3609A75-5E9A-C165-5A1D-764F9E96B72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История маленького чемоданчика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108060B-6C9E-CFFF-55DE-F0D645C094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smtClean="0"/>
              <a:pPr rtl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999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60295B-54B9-4937-90E3-BAB9CE69E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Основная цель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1A6D85-3837-435F-A342-5A3F98172B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>
            <a:defPPr>
              <a:defRPr lang="ru-MO"/>
            </a:defPPr>
          </a:lstStyle>
          <a:p>
            <a:pPr rtl="0"/>
            <a:r>
              <a:rPr lang="ru-RU" dirty="0"/>
              <a:t>Познакомить детей с разнообразным миром кукол </a:t>
            </a:r>
          </a:p>
        </p:txBody>
      </p:sp>
    </p:spTree>
    <p:extLst>
      <p:ext uri="{BB962C8B-B14F-4D97-AF65-F5344CB8AC3E}">
        <p14:creationId xmlns:p14="http://schemas.microsoft.com/office/powerpoint/2010/main" val="3446797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40E2B56-56C8-4B53-A220-02B551E98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Задачи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1CC2E4A9-7E03-4881-A38D-BC43F51CCD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Образовательные</a:t>
            </a: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1CD5C804-61DB-4AB4-B1F7-B185B34834A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Расширить представления детей о материалах в использовании кукол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66025FC7-6791-4A5F-BC0C-D16C74720A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/>
              <a:t>Развивающие</a:t>
            </a:r>
          </a:p>
        </p:txBody>
      </p:sp>
      <p:sp>
        <p:nvSpPr>
          <p:cNvPr id="13" name="Объект 12">
            <a:extLst>
              <a:ext uri="{FF2B5EF4-FFF2-40B4-BE49-F238E27FC236}">
                <a16:creationId xmlns:a16="http://schemas.microsoft.com/office/drawing/2014/main" id="{A32C5ED7-4E14-4C99-992A-EF284717A11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/>
              <a:t>Развивать речь детей, обогащать детский словарный запас</a:t>
            </a:r>
          </a:p>
          <a:p>
            <a:r>
              <a:rPr lang="ru-RU" dirty="0"/>
              <a:t>Развивать мышление, память внимание</a:t>
            </a:r>
          </a:p>
          <a:p>
            <a:r>
              <a:rPr lang="ru-RU" dirty="0"/>
              <a:t>Вызывать у детей положительные эмоции в процессе взаимодействия с окружающим миром через кукол</a:t>
            </a:r>
          </a:p>
        </p:txBody>
      </p:sp>
      <p:sp>
        <p:nvSpPr>
          <p:cNvPr id="14" name="Текст 13">
            <a:extLst>
              <a:ext uri="{FF2B5EF4-FFF2-40B4-BE49-F238E27FC236}">
                <a16:creationId xmlns:a16="http://schemas.microsoft.com/office/drawing/2014/main" id="{B6D8D38A-D228-4477-B181-7E33CAAF71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/>
              <a:t>Воспитательные</a:t>
            </a:r>
          </a:p>
        </p:txBody>
      </p:sp>
      <p:sp>
        <p:nvSpPr>
          <p:cNvPr id="15" name="Объект 14">
            <a:extLst>
              <a:ext uri="{FF2B5EF4-FFF2-40B4-BE49-F238E27FC236}">
                <a16:creationId xmlns:a16="http://schemas.microsoft.com/office/drawing/2014/main" id="{E89BC06C-555A-4D0C-BA33-2A2555F99BB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ru-RU" dirty="0"/>
              <a:t>Воспитывать доброжелательное отношение друг к другу, бережное отношение к игрушкам</a:t>
            </a:r>
          </a:p>
        </p:txBody>
      </p:sp>
    </p:spTree>
    <p:extLst>
      <p:ext uri="{BB962C8B-B14F-4D97-AF65-F5344CB8AC3E}">
        <p14:creationId xmlns:p14="http://schemas.microsoft.com/office/powerpoint/2010/main" val="436842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256B7E-1633-44AB-8584-82DF5B726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Объект и предмет исследования</a:t>
            </a:r>
          </a:p>
        </p:txBody>
      </p:sp>
      <p:sp>
        <p:nvSpPr>
          <p:cNvPr id="26" name="Текст 25">
            <a:extLst>
              <a:ext uri="{FF2B5EF4-FFF2-40B4-BE49-F238E27FC236}">
                <a16:creationId xmlns:a16="http://schemas.microsoft.com/office/drawing/2014/main" id="{FAA80863-7DDD-E33E-7C2A-C806622CEF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О</a:t>
            </a:r>
          </a:p>
        </p:txBody>
      </p:sp>
      <p:pic>
        <p:nvPicPr>
          <p:cNvPr id="10" name="Рисунок 9" descr="Акцент цветочного листа">
            <a:extLst>
              <a:ext uri="{FF2B5EF4-FFF2-40B4-BE49-F238E27FC236}">
                <a16:creationId xmlns:a16="http://schemas.microsoft.com/office/drawing/2014/main" id="{1CABBF9A-AC19-48D9-D218-D09928CE16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394" y="3301247"/>
            <a:ext cx="1250823" cy="794641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EFB90AB4-D228-4548-B072-7264982123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Объект исследования 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50677C9-3E42-427F-93B8-52669290647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Как процесс изменения вида и формы куклы</a:t>
            </a:r>
          </a:p>
          <a:p>
            <a:pPr rtl="0"/>
            <a:r>
              <a:rPr lang="ru-RU" dirty="0"/>
              <a:t>Как зависимость образа куклы от веры, мироощущения и бытовой жизни людей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F5018B6D-E395-49AD-92AD-AD69E3AB40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Предмет исследования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BDB9D020-1E25-453D-83DF-1420ACD3968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Как результат отражения окружающего мира</a:t>
            </a:r>
          </a:p>
          <a:p>
            <a:pPr rtl="0"/>
            <a:r>
              <a:rPr lang="ru-RU" dirty="0"/>
              <a:t>Как результат осмысления и определения взаимодействия с внешней средой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486CE65B-C283-8A90-DF86-161AC356B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История маленького чемоданчика</a:t>
            </a:r>
          </a:p>
        </p:txBody>
      </p:sp>
      <p:sp>
        <p:nvSpPr>
          <p:cNvPr id="9" name="Номер слайда 7">
            <a:extLst>
              <a:ext uri="{FF2B5EF4-FFF2-40B4-BE49-F238E27FC236}">
                <a16:creationId xmlns:a16="http://schemas.microsoft.com/office/drawing/2014/main" id="{FEDDE84F-33A7-1FC6-0912-6F42974F3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smtClean="0"/>
              <a:pPr rtl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610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Заголовок 76">
            <a:extLst>
              <a:ext uri="{FF2B5EF4-FFF2-40B4-BE49-F238E27FC236}">
                <a16:creationId xmlns:a16="http://schemas.microsoft.com/office/drawing/2014/main" id="{D9A0AA8E-BE3B-E949-89DB-0208EE4A6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>
                <a:solidFill>
                  <a:schemeClr val="accent3"/>
                </a:solidFill>
                <a:ea typeface="Baskerville" panose="02020502070401020303" pitchFamily="18" charset="0"/>
                <a:cs typeface="Times New Roman"/>
              </a:rPr>
              <a:t>Экспонаты</a:t>
            </a:r>
            <a:endParaRPr lang="ru-RU" dirty="0"/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id="{126B3CE3-4128-8F8E-0760-8B64348682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Народная кукла</a:t>
            </a:r>
          </a:p>
        </p:txBody>
      </p:sp>
      <p:sp>
        <p:nvSpPr>
          <p:cNvPr id="22" name="Текст 21">
            <a:extLst>
              <a:ext uri="{FF2B5EF4-FFF2-40B4-BE49-F238E27FC236}">
                <a16:creationId xmlns:a16="http://schemas.microsoft.com/office/drawing/2014/main" id="{B8A775F3-D483-728E-181B-869ED9CBDF2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Времена года</a:t>
            </a:r>
          </a:p>
        </p:txBody>
      </p:sp>
      <p:sp>
        <p:nvSpPr>
          <p:cNvPr id="27" name="Текст 26">
            <a:extLst>
              <a:ext uri="{FF2B5EF4-FFF2-40B4-BE49-F238E27FC236}">
                <a16:creationId xmlns:a16="http://schemas.microsoft.com/office/drawing/2014/main" id="{AD3E159C-8F18-6271-D733-C11E52BA168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724796" y="3795713"/>
            <a:ext cx="2697428" cy="611187"/>
          </a:xfrm>
        </p:spPr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Кукла может научить…</a:t>
            </a:r>
          </a:p>
        </p:txBody>
      </p:sp>
      <p:sp>
        <p:nvSpPr>
          <p:cNvPr id="26" name="Текст 25">
            <a:extLst>
              <a:ext uri="{FF2B5EF4-FFF2-40B4-BE49-F238E27FC236}">
                <a16:creationId xmlns:a16="http://schemas.microsoft.com/office/drawing/2014/main" id="{3B78A704-3F4C-BA60-E2A0-78C04422CC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812261" y="4288000"/>
            <a:ext cx="2194560" cy="274320"/>
          </a:xfrm>
        </p:spPr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Научись у куклы!</a:t>
            </a:r>
          </a:p>
        </p:txBody>
      </p:sp>
      <p:sp>
        <p:nvSpPr>
          <p:cNvPr id="29" name="Текст 28">
            <a:extLst>
              <a:ext uri="{FF2B5EF4-FFF2-40B4-BE49-F238E27FC236}">
                <a16:creationId xmlns:a16="http://schemas.microsoft.com/office/drawing/2014/main" id="{56569593-FAD4-3D3C-5FB2-6E9C7B4A065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Ролевые куклы </a:t>
            </a:r>
          </a:p>
        </p:txBody>
      </p:sp>
      <p:sp>
        <p:nvSpPr>
          <p:cNvPr id="28" name="Текст 27">
            <a:extLst>
              <a:ext uri="{FF2B5EF4-FFF2-40B4-BE49-F238E27FC236}">
                <a16:creationId xmlns:a16="http://schemas.microsoft.com/office/drawing/2014/main" id="{B7455CD5-CB03-E684-FC3F-FE70DF6C472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66767" y="4306415"/>
            <a:ext cx="2697428" cy="274320"/>
          </a:xfrm>
        </p:spPr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Мир профессий</a:t>
            </a:r>
          </a:p>
        </p:txBody>
      </p:sp>
      <p:sp>
        <p:nvSpPr>
          <p:cNvPr id="31" name="Текст 30">
            <a:extLst>
              <a:ext uri="{FF2B5EF4-FFF2-40B4-BE49-F238E27FC236}">
                <a16:creationId xmlns:a16="http://schemas.microsoft.com/office/drawing/2014/main" id="{53D0BAA8-6F92-D5A9-9FA2-9533E81A810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666330" y="3946525"/>
            <a:ext cx="2293769" cy="859396"/>
          </a:xfrm>
        </p:spPr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Куклы по мотивам</a:t>
            </a:r>
          </a:p>
          <a:p>
            <a:pPr rtl="0"/>
            <a:r>
              <a:rPr lang="ru-RU" dirty="0"/>
              <a:t>сказок и мультфильмов</a:t>
            </a:r>
          </a:p>
        </p:txBody>
      </p:sp>
      <p:sp>
        <p:nvSpPr>
          <p:cNvPr id="30" name="Текст 29">
            <a:extLst>
              <a:ext uri="{FF2B5EF4-FFF2-40B4-BE49-F238E27FC236}">
                <a16:creationId xmlns:a16="http://schemas.microsoft.com/office/drawing/2014/main" id="{CB833035-7F55-7728-8060-8204B10C959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715934" y="4805921"/>
            <a:ext cx="2194560" cy="471151"/>
          </a:xfrm>
        </p:spPr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Сказочные герои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81227D3-F964-8FCA-9C7D-F5B249A2AA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История маленького чемоданчика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C753343-82B8-838D-9717-1489C68963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smtClean="0"/>
              <a:pPr rtl="0"/>
              <a:t>7</a:t>
            </a:fld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3038C6A-9A14-4E7A-9115-5C378BFB1E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509" t="56772" r="46123" b="13336"/>
          <a:stretch/>
        </p:blipFill>
        <p:spPr>
          <a:xfrm>
            <a:off x="1375868" y="1780989"/>
            <a:ext cx="2020990" cy="2120293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699D19AA-7864-4EF7-820F-B032DE4B57D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383" t="1991" r="13210" b="45971"/>
          <a:stretch/>
        </p:blipFill>
        <p:spPr>
          <a:xfrm>
            <a:off x="3880841" y="1846263"/>
            <a:ext cx="2004829" cy="2063579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75EE4227-045E-42A0-8901-DDBB32F422B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/>
          <a:srcRect t="12471" b="12471"/>
          <a:stretch>
            <a:fillRect/>
          </a:stretch>
        </p:blipFill>
        <p:spPr>
          <a:xfrm>
            <a:off x="6284645" y="1848558"/>
            <a:ext cx="2057400" cy="2058988"/>
          </a:xfr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3C025650-9AF7-4873-BBC0-03FBA617549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0496" t="29923" r="4444" b="9259"/>
          <a:stretch/>
        </p:blipFill>
        <p:spPr>
          <a:xfrm>
            <a:off x="8758732" y="1827128"/>
            <a:ext cx="2057400" cy="2082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839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Заголовок 76">
            <a:extLst>
              <a:ext uri="{FF2B5EF4-FFF2-40B4-BE49-F238E27FC236}">
                <a16:creationId xmlns:a16="http://schemas.microsoft.com/office/drawing/2014/main" id="{D9A0AA8E-BE3B-E949-89DB-0208EE4A6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defPPr>
              <a:defRPr lang="ru-MO"/>
            </a:defPPr>
          </a:lstStyle>
          <a:p>
            <a:pPr rtl="0"/>
            <a:r>
              <a:rPr lang="ru-RU" sz="3600" dirty="0">
                <a:solidFill>
                  <a:schemeClr val="accent3"/>
                </a:solidFill>
                <a:ea typeface="Baskerville" panose="02020502070401020303" pitchFamily="18" charset="0"/>
                <a:cs typeface="Times New Roman"/>
              </a:rPr>
              <a:t>Экспонаты участников команды «</a:t>
            </a:r>
            <a:r>
              <a:rPr lang="ru-RU" sz="3600" dirty="0" err="1">
                <a:solidFill>
                  <a:schemeClr val="accent3"/>
                </a:solidFill>
                <a:ea typeface="Baskerville" panose="02020502070401020303" pitchFamily="18" charset="0"/>
                <a:cs typeface="Times New Roman"/>
              </a:rPr>
              <a:t>Любознайки</a:t>
            </a:r>
            <a:r>
              <a:rPr lang="ru-RU" sz="3600" dirty="0">
                <a:solidFill>
                  <a:schemeClr val="accent3"/>
                </a:solidFill>
                <a:ea typeface="Baskerville" panose="02020502070401020303" pitchFamily="18" charset="0"/>
                <a:cs typeface="Times New Roman"/>
              </a:rPr>
              <a:t>»</a:t>
            </a:r>
            <a:endParaRPr lang="ru-RU" sz="360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81227D3-F964-8FCA-9C7D-F5B249A2AA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История маленького чемоданчика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C753343-82B8-838D-9717-1489C68963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smtClean="0"/>
              <a:pPr rtl="0"/>
              <a:t>8</a:t>
            </a:fld>
            <a:endParaRPr lang="ru-RU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26B273F-6CA7-4B4E-84C9-2234D28857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" r="32068" b="49010"/>
          <a:stretch/>
        </p:blipFill>
        <p:spPr>
          <a:xfrm>
            <a:off x="1825125" y="1797050"/>
            <a:ext cx="2057399" cy="2058987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4F17FFA3-2DB5-4C23-92D0-8F003BFDF1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49" t="13889" r="1049" b="3889"/>
          <a:stretch/>
        </p:blipFill>
        <p:spPr>
          <a:xfrm>
            <a:off x="5118100" y="1797051"/>
            <a:ext cx="1925638" cy="2156326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52B705B7-7FF7-4469-875F-B8AA8B55CE0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901" t="38518" r="12963" b="3333"/>
          <a:stretch/>
        </p:blipFill>
        <p:spPr>
          <a:xfrm>
            <a:off x="8441236" y="1797050"/>
            <a:ext cx="1925639" cy="2159466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2C1F8D50-0EE3-4D7F-BDD9-B0734D920F7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0764" t="25607" r="55521" b="59443"/>
          <a:stretch/>
        </p:blipFill>
        <p:spPr>
          <a:xfrm>
            <a:off x="8441236" y="4289928"/>
            <a:ext cx="2062382" cy="1264438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B21AE1BE-8885-44FB-BDB1-78CF599DCA6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9480" t="62407" r="52708" b="21852"/>
          <a:stretch/>
        </p:blipFill>
        <p:spPr>
          <a:xfrm>
            <a:off x="4973638" y="4104990"/>
            <a:ext cx="2543752" cy="1264438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D4851512-CF95-4B64-A8CE-EA23CED7F69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9688" t="78294" r="56979" b="8800"/>
          <a:stretch/>
        </p:blipFill>
        <p:spPr>
          <a:xfrm>
            <a:off x="1803698" y="4169759"/>
            <a:ext cx="2078826" cy="1131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922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CDC4AE-C2C4-A814-CC59-BD002AEF4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/>
              </a:rPr>
              <a:t>Народная кукла</a:t>
            </a:r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C2F00B7-F64B-BD9F-339A-EE343262F31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98664" y="6356350"/>
            <a:ext cx="4114800" cy="365125"/>
          </a:xfrm>
        </p:spPr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История маленького чемоданчика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67CEE5A-421C-AB04-0186-6EC7880701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067797" y="6356350"/>
            <a:ext cx="2743200" cy="365125"/>
          </a:xfrm>
        </p:spPr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smtClean="0"/>
              <a:t>9</a:t>
            </a:fld>
            <a:endParaRPr lang="ru-RU" dirty="0"/>
          </a:p>
        </p:txBody>
      </p:sp>
      <p:graphicFrame>
        <p:nvGraphicFramePr>
          <p:cNvPr id="7" name="Объект 3" descr="Временная шкала ">
            <a:extLst>
              <a:ext uri="{FF2B5EF4-FFF2-40B4-BE49-F238E27FC236}">
                <a16:creationId xmlns:a16="http://schemas.microsoft.com/office/drawing/2014/main" id="{C1D7FEFA-7A16-2FA3-C133-D72EC12F24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0661131"/>
              </p:ext>
            </p:extLst>
          </p:nvPr>
        </p:nvGraphicFramePr>
        <p:xfrm>
          <a:off x="838200" y="2990850"/>
          <a:ext cx="10515600" cy="3473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C43CE33-4362-44F3-BD24-732B09C25AA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0000" t="43611" r="3581" b="26111"/>
          <a:stretch/>
        </p:blipFill>
        <p:spPr>
          <a:xfrm>
            <a:off x="927043" y="3937000"/>
            <a:ext cx="2540056" cy="220903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B596FE2-6B2C-44F6-AE39-D1C6FFE4940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2509" t="56772" r="41714" b="13336"/>
          <a:stretch/>
        </p:blipFill>
        <p:spPr>
          <a:xfrm>
            <a:off x="3591811" y="3937001"/>
            <a:ext cx="2540057" cy="220903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CEB0A29-D545-4391-B3A0-8DCACAAAC73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61111" t="51308" r="15957" b="22100"/>
          <a:stretch/>
        </p:blipFill>
        <p:spPr>
          <a:xfrm>
            <a:off x="6203604" y="3936999"/>
            <a:ext cx="2540057" cy="220903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F505B12-5203-4F3D-8010-7E888997608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5926" t="53889" r="35054" b="13696"/>
          <a:stretch/>
        </p:blipFill>
        <p:spPr>
          <a:xfrm>
            <a:off x="8832504" y="3923030"/>
            <a:ext cx="2521296" cy="222300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3E995AA-3425-41EE-B1D2-481579A8EF23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30521" t="19084" r="50000" b="63878"/>
          <a:stretch/>
        </p:blipFill>
        <p:spPr>
          <a:xfrm>
            <a:off x="326928" y="5533389"/>
            <a:ext cx="1759364" cy="83997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F58C25E-E00B-4E5E-BFA1-355CEC0B8E7A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9460" t="35687" r="46458" b="48664"/>
          <a:stretch/>
        </p:blipFill>
        <p:spPr>
          <a:xfrm>
            <a:off x="3555942" y="5919407"/>
            <a:ext cx="2210943" cy="78422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FF4F600-9179-4FB0-9603-2852E906129A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30312" t="51717" r="46667" b="31680"/>
          <a:stretch/>
        </p:blipFill>
        <p:spPr>
          <a:xfrm>
            <a:off x="6737776" y="5834110"/>
            <a:ext cx="2005058" cy="78932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976BF24-BD2B-40C2-9259-68580576FF4F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30680" t="66805" r="48486" b="15738"/>
          <a:stretch/>
        </p:blipFill>
        <p:spPr>
          <a:xfrm>
            <a:off x="9582465" y="5886128"/>
            <a:ext cx="1860178" cy="850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0583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Custom 20">
      <a:dk1>
        <a:srgbClr val="000000"/>
      </a:dk1>
      <a:lt1>
        <a:srgbClr val="FFFFFF"/>
      </a:lt1>
      <a:dk2>
        <a:srgbClr val="CAD8D6"/>
      </a:dk2>
      <a:lt2>
        <a:srgbClr val="E7E6E6"/>
      </a:lt2>
      <a:accent1>
        <a:srgbClr val="7E8679"/>
      </a:accent1>
      <a:accent2>
        <a:srgbClr val="72292A"/>
      </a:accent2>
      <a:accent3>
        <a:srgbClr val="4A3A1C"/>
      </a:accent3>
      <a:accent4>
        <a:srgbClr val="E47D60"/>
      </a:accent4>
      <a:accent5>
        <a:srgbClr val="CEBBAF"/>
      </a:accent5>
      <a:accent6>
        <a:srgbClr val="E8DAC4"/>
      </a:accent6>
      <a:hlink>
        <a:srgbClr val="3968F6"/>
      </a:hlink>
      <a:folHlink>
        <a:srgbClr val="954F72"/>
      </a:folHlink>
    </a:clrScheme>
    <a:fontScheme name="Custom 23">
      <a:majorFont>
        <a:latin typeface="Baskerville Old Face"/>
        <a:ea typeface=""/>
        <a:cs typeface="Times New Roman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8770995_TF56410444_Win32" id="{D0524A03-AA06-424F-8535-98963A5C8ECD}" vid="{C2754639-684A-4B5A-914E-EA25D6048473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B9CED55E8F8543BEFD54205924B97E" ma:contentTypeVersion="15" ma:contentTypeDescription="Create a new document." ma:contentTypeScope="" ma:versionID="7934cfc98febfa177962bc8a36be076c">
  <xsd:schema xmlns:xsd="http://www.w3.org/2001/XMLSchema" xmlns:xs="http://www.w3.org/2001/XMLSchema" xmlns:p="http://schemas.microsoft.com/office/2006/metadata/properties" xmlns:ns2="4f0d45a2-344c-4fe0-9811-4277bf2c2e17" xmlns:ns3="bb13cd20-357b-48a5-aff4-3bb4b52aae3e" targetNamespace="http://schemas.microsoft.com/office/2006/metadata/properties" ma:root="true" ma:fieldsID="aa190bc864bcebc737c679dbb323a16d" ns2:_="" ns3:_="">
    <xsd:import namespace="4f0d45a2-344c-4fe0-9811-4277bf2c2e17"/>
    <xsd:import namespace="bb13cd20-357b-48a5-aff4-3bb4b52aae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0d45a2-344c-4fe0-9811-4277bf2c2e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242cf434-6fa7-423d-b9b2-a30b23ae4b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13cd20-357b-48a5-aff4-3bb4b52aae3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8435a69-c5f6-4b2d-823a-b7e1eae613dc}" ma:internalName="TaxCatchAll" ma:showField="CatchAllData" ma:web="bb13cd20-357b-48a5-aff4-3bb4b52aae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b13cd20-357b-48a5-aff4-3bb4b52aae3e" xsi:nil="true"/>
    <MediaServiceKeyPoints xmlns="4f0d45a2-344c-4fe0-9811-4277bf2c2e17" xsi:nil="true"/>
    <lcf76f155ced4ddcb4097134ff3c332f xmlns="4f0d45a2-344c-4fe0-9811-4277bf2c2e1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E81E8B4-8BDD-415B-94AB-2A31BADE7B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0d45a2-344c-4fe0-9811-4277bf2c2e17"/>
    <ds:schemaRef ds:uri="bb13cd20-357b-48a5-aff4-3bb4b52aae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ACE2AAA-C718-435C-B4E6-95A08ACAC44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FBB2F3B-6257-41BB-8B64-5AC7494F274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  <ds:schemaRef ds:uri="bb13cd20-357b-48a5-aff4-3bb4b52aae3e"/>
    <ds:schemaRef ds:uri="4f0d45a2-344c-4fe0-9811-4277bf2c2e17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{922471FA-128C-4ACE-B99F-8470D59B12B7}tf56410444_win32</Template>
  <TotalTime>640</TotalTime>
  <Words>469</Words>
  <Application>Microsoft Office PowerPoint</Application>
  <PresentationFormat>Широкоэкранный</PresentationFormat>
  <Paragraphs>137</Paragraphs>
  <Slides>14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Baskerville</vt:lpstr>
      <vt:lpstr>Calibri</vt:lpstr>
      <vt:lpstr>Gill Sans Light</vt:lpstr>
      <vt:lpstr>Gill Sans Nova</vt:lpstr>
      <vt:lpstr>Gill Sans Nova Light</vt:lpstr>
      <vt:lpstr>Times New Roman</vt:lpstr>
      <vt:lpstr>Тема Office</vt:lpstr>
      <vt:lpstr>История маленького чемоданчика</vt:lpstr>
      <vt:lpstr>История игрушек</vt:lpstr>
      <vt:lpstr>Актуальность</vt:lpstr>
      <vt:lpstr>Основная цель</vt:lpstr>
      <vt:lpstr>Задачи</vt:lpstr>
      <vt:lpstr>Объект и предмет исследования</vt:lpstr>
      <vt:lpstr>Экспонаты</vt:lpstr>
      <vt:lpstr>Экспонаты участников команды «Любознайки»</vt:lpstr>
      <vt:lpstr>Народная кукла</vt:lpstr>
      <vt:lpstr>Кукла может научить…</vt:lpstr>
      <vt:lpstr>Ролевые куклы</vt:lpstr>
      <vt:lpstr>Куклы по мотивам сказок и мультфильмов</vt:lpstr>
      <vt:lpstr>Презентация PowerPoint</vt:lpstr>
      <vt:lpstr>Фото музея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маленького чемоданчика</dc:title>
  <dc:creator>sgen7738@gmail.com</dc:creator>
  <cp:lastModifiedBy>user</cp:lastModifiedBy>
  <cp:revision>43</cp:revision>
  <dcterms:created xsi:type="dcterms:W3CDTF">2023-11-25T06:39:17Z</dcterms:created>
  <dcterms:modified xsi:type="dcterms:W3CDTF">2023-12-01T04:41:32Z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0x0101003AB9CED55E8F8543BEFD54205924B97E</vt:lpwstr>
  </property>
</Properties>
</file>